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3.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7.xml" Type="http://schemas.openxmlformats.org/officeDocument/2006/relationships/slide" Id="rId12"/><Relationship Target="presProps.xml" Type="http://schemas.openxmlformats.org/officeDocument/2006/relationships/presProps" Id="rId2"/><Relationship Target="slides/slide8.xml" Type="http://schemas.openxmlformats.org/officeDocument/2006/relationships/slide" Id="rId13"/><Relationship Target="theme/theme2.xml" Type="http://schemas.openxmlformats.org/officeDocument/2006/relationships/theme" Id="rId1"/><Relationship Target="slides/slide5.xml" Type="http://schemas.openxmlformats.org/officeDocument/2006/relationships/slide" Id="rId10"/><Relationship Target="slideMasters/slideMaster1.xml" Type="http://schemas.openxmlformats.org/officeDocument/2006/relationships/slideMaster" Id="rId4"/><Relationship Target="slides/slide6.xml" Type="http://schemas.openxmlformats.org/officeDocument/2006/relationships/slide" Id="rId11"/><Relationship Target="tableStyles.xml" Type="http://schemas.openxmlformats.org/officeDocument/2006/relationships/tableStyles" Id="rId3"/><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5" name="Shape 25"/>
        <p:cNvGrpSpPr/>
        <p:nvPr/>
      </p:nvGrpSpPr>
      <p:grpSpPr>
        <a:xfrm>
          <a:off y="0" x="0"/>
          <a:ext cy="0" cx="0"/>
          <a:chOff y="0" x="0"/>
          <a:chExt cy="0" cx="0"/>
        </a:xfrm>
      </p:grpSpPr>
      <p:sp>
        <p:nvSpPr>
          <p:cNvPr id="26" name="Shape 26"/>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27" name="Shape 2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7" name="Shape 97"/>
        <p:cNvGrpSpPr/>
        <p:nvPr/>
      </p:nvGrpSpPr>
      <p:grpSpPr>
        <a:xfrm>
          <a:off y="0" x="0"/>
          <a:ext cy="0" cx="0"/>
          <a:chOff y="0" x="0"/>
          <a:chExt cy="0" cx="0"/>
        </a:xfrm>
      </p:grpSpPr>
      <p:sp>
        <p:nvSpPr>
          <p:cNvPr id="98" name="Shape 9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99" name="Shape 9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5" name="Shape 105"/>
        <p:cNvGrpSpPr/>
        <p:nvPr/>
      </p:nvGrpSpPr>
      <p:grpSpPr>
        <a:xfrm>
          <a:off y="0" x="0"/>
          <a:ext cy="0" cx="0"/>
          <a:chOff y="0" x="0"/>
          <a:chExt cy="0" cx="0"/>
        </a:xfrm>
      </p:grpSpPr>
      <p:sp>
        <p:nvSpPr>
          <p:cNvPr id="106" name="Shape 10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07" name="Shape 10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3" name="Shape 113"/>
        <p:cNvGrpSpPr/>
        <p:nvPr/>
      </p:nvGrpSpPr>
      <p:grpSpPr>
        <a:xfrm>
          <a:off y="0" x="0"/>
          <a:ext cy="0" cx="0"/>
          <a:chOff y="0" x="0"/>
          <a:chExt cy="0" cx="0"/>
        </a:xfrm>
      </p:grpSpPr>
      <p:sp>
        <p:nvSpPr>
          <p:cNvPr id="114" name="Shape 11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15" name="Shape 11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9" name="Shape 119"/>
        <p:cNvGrpSpPr/>
        <p:nvPr/>
      </p:nvGrpSpPr>
      <p:grpSpPr>
        <a:xfrm>
          <a:off y="0" x="0"/>
          <a:ext cy="0" cx="0"/>
          <a:chOff y="0" x="0"/>
          <a:chExt cy="0" cx="0"/>
        </a:xfrm>
      </p:grpSpPr>
      <p:sp>
        <p:nvSpPr>
          <p:cNvPr id="120" name="Shape 12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21" name="Shape 121"/>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3" name="Shape 33"/>
        <p:cNvGrpSpPr/>
        <p:nvPr/>
      </p:nvGrpSpPr>
      <p:grpSpPr>
        <a:xfrm>
          <a:off y="0" x="0"/>
          <a:ext cy="0" cx="0"/>
          <a:chOff y="0" x="0"/>
          <a:chExt cy="0" cx="0"/>
        </a:xfrm>
      </p:grpSpPr>
      <p:sp>
        <p:nvSpPr>
          <p:cNvPr id="34" name="Shape 3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35" name="Shape 3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1" name="Shape 41"/>
        <p:cNvGrpSpPr/>
        <p:nvPr/>
      </p:nvGrpSpPr>
      <p:grpSpPr>
        <a:xfrm>
          <a:off y="0" x="0"/>
          <a:ext cy="0" cx="0"/>
          <a:chOff y="0" x="0"/>
          <a:chExt cy="0" cx="0"/>
        </a:xfrm>
      </p:grpSpPr>
      <p:sp>
        <p:nvSpPr>
          <p:cNvPr id="42" name="Shape 4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3" name="Shape 4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0" name="Shape 50"/>
        <p:cNvGrpSpPr/>
        <p:nvPr/>
      </p:nvGrpSpPr>
      <p:grpSpPr>
        <a:xfrm>
          <a:off y="0" x="0"/>
          <a:ext cy="0" cx="0"/>
          <a:chOff y="0" x="0"/>
          <a:chExt cy="0" cx="0"/>
        </a:xfrm>
      </p:grpSpPr>
      <p:sp>
        <p:nvSpPr>
          <p:cNvPr id="51" name="Shape 5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2" name="Shape 5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7" name="Shape 57"/>
        <p:cNvGrpSpPr/>
        <p:nvPr/>
      </p:nvGrpSpPr>
      <p:grpSpPr>
        <a:xfrm>
          <a:off y="0" x="0"/>
          <a:ext cy="0" cx="0"/>
          <a:chOff y="0" x="0"/>
          <a:chExt cy="0" cx="0"/>
        </a:xfrm>
      </p:grpSpPr>
      <p:sp>
        <p:nvSpPr>
          <p:cNvPr id="58" name="Shape 5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9" name="Shape 5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5" name="Shape 65"/>
        <p:cNvGrpSpPr/>
        <p:nvPr/>
      </p:nvGrpSpPr>
      <p:grpSpPr>
        <a:xfrm>
          <a:off y="0" x="0"/>
          <a:ext cy="0" cx="0"/>
          <a:chOff y="0" x="0"/>
          <a:chExt cy="0" cx="0"/>
        </a:xfrm>
      </p:grpSpPr>
      <p:sp>
        <p:nvSpPr>
          <p:cNvPr id="66" name="Shape 6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7" name="Shape 6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2" name="Shape 72"/>
        <p:cNvGrpSpPr/>
        <p:nvPr/>
      </p:nvGrpSpPr>
      <p:grpSpPr>
        <a:xfrm>
          <a:off y="0" x="0"/>
          <a:ext cy="0" cx="0"/>
          <a:chOff y="0" x="0"/>
          <a:chExt cy="0" cx="0"/>
        </a:xfrm>
      </p:grpSpPr>
      <p:sp>
        <p:nvSpPr>
          <p:cNvPr id="73" name="Shape 7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74" name="Shape 74"/>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0" name="Shape 80"/>
        <p:cNvGrpSpPr/>
        <p:nvPr/>
      </p:nvGrpSpPr>
      <p:grpSpPr>
        <a:xfrm>
          <a:off y="0" x="0"/>
          <a:ext cy="0" cx="0"/>
          <a:chOff y="0" x="0"/>
          <a:chExt cy="0" cx="0"/>
        </a:xfrm>
      </p:grpSpPr>
      <p:sp>
        <p:nvSpPr>
          <p:cNvPr id="81" name="Shape 8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82" name="Shape 8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8" name="Shape 88"/>
        <p:cNvGrpSpPr/>
        <p:nvPr/>
      </p:nvGrpSpPr>
      <p:grpSpPr>
        <a:xfrm>
          <a:off y="0" x="0"/>
          <a:ext cy="0" cx="0"/>
          <a:chOff y="0" x="0"/>
          <a:chExt cy="0" cx="0"/>
        </a:xfrm>
      </p:grpSpPr>
      <p:sp>
        <p:nvSpPr>
          <p:cNvPr id="89" name="Shape 8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90" name="Shape 90"/>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id="7" name="Shape 7"/>
        <p:cNvGrpSpPr/>
        <p:nvPr/>
      </p:nvGrpSpPr>
      <p:grpSpPr>
        <a:xfrm>
          <a:off y="0" x="0"/>
          <a:ext cy="0" cx="0"/>
          <a:chOff y="0" x="0"/>
          <a:chExt cy="0" cx="0"/>
        </a:xfrm>
      </p:grpSpPr>
      <p:sp>
        <p:nvSpPr>
          <p:cNvPr id="8" name="Shape 8"/>
          <p:cNvSpPr txBox="1"/>
          <p:nvPr>
            <p:ph idx="1" type="subTitle"/>
          </p:nvPr>
        </p:nvSpPr>
        <p:spPr>
          <a:xfrm>
            <a:off y="3786737" x="685800"/>
            <a:ext cy="1046400" cx="7772400"/>
          </a:xfrm>
          <a:prstGeom prst="rect">
            <a:avLst/>
          </a:prstGeom>
          <a:noFill/>
          <a:ln>
            <a:noFill/>
          </a:ln>
        </p:spPr>
        <p:txBody>
          <a:bodyPr bIns="91425" rIns="91425" lIns="91425" tIns="91425" anchor="t" anchorCtr="0"/>
          <a:lstStyle>
            <a:lvl1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1pPr>
            <a:lvl2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2pPr>
            <a:lvl3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3pPr>
            <a:lvl4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4pPr>
            <a:lvl5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5pPr>
            <a:lvl6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6pPr>
            <a:lvl7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7pPr>
            <a:lvl8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8pPr>
            <a:lvl9pPr algn="ctr" rtl="0" indent="190500" marL="0">
              <a:lnSpc>
                <a:spcPct val="100000"/>
              </a:lnSpc>
              <a:spcBef>
                <a:spcPts val="0"/>
              </a:spcBef>
              <a:spcAft>
                <a:spcPts val="0"/>
              </a:spcAft>
              <a:buClr>
                <a:schemeClr val="dk2"/>
              </a:buClr>
              <a:buSzPct val="100000"/>
              <a:buFont typeface="Arial"/>
              <a:buNone/>
              <a:defRPr strike="noStrike" u="none" b="0" cap="none" baseline="0" sz="3000" i="0">
                <a:solidFill>
                  <a:schemeClr val="dk2"/>
                </a:solidFill>
                <a:latin typeface="Arial"/>
                <a:ea typeface="Arial"/>
                <a:cs typeface="Arial"/>
                <a:sym typeface="Arial"/>
              </a:defRPr>
            </a:lvl9pPr>
          </a:lstStyle>
          <a:p/>
        </p:txBody>
      </p:sp>
      <p:sp>
        <p:nvSpPr>
          <p:cNvPr id="9" name="Shape 9"/>
          <p:cNvSpPr txBox="1"/>
          <p:nvPr>
            <p:ph type="ctrTitle"/>
          </p:nvPr>
        </p:nvSpPr>
        <p:spPr>
          <a:xfrm>
            <a:off y="2111123" x="685800"/>
            <a:ext cy="1546500" cx="7772400"/>
          </a:xfrm>
          <a:prstGeom prst="rect">
            <a:avLst/>
          </a:prstGeom>
          <a:noFill/>
          <a:ln>
            <a:noFill/>
          </a:ln>
        </p:spPr>
        <p:txBody>
          <a:bodyPr bIns="91425" rIns="91425" lIns="91425" tIns="91425" anchor="b" anchorCtr="0"/>
          <a:lstStyle>
            <a:lvl1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1pPr>
            <a:lvl2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2pPr>
            <a:lvl3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3pPr>
            <a:lvl4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4pPr>
            <a:lvl5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5pPr>
            <a:lvl6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6pPr>
            <a:lvl7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7pPr>
            <a:lvl8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8pPr>
            <a:lvl9pPr algn="ctr" rtl="0" indent="304800" marL="0">
              <a:spcBef>
                <a:spcPts val="0"/>
              </a:spcBef>
              <a:buClr>
                <a:schemeClr val="dk1"/>
              </a:buClr>
              <a:buSzPct val="100000"/>
              <a:buFont typeface="Arial"/>
              <a:buNone/>
              <a:defRPr strike="noStrike" u="none" b="1" cap="none" baseline="0" sz="4800" i="0">
                <a:solidFill>
                  <a:schemeClr val="dk1"/>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ITLE_AND_BODY">
    <p:spTree>
      <p:nvGrpSpPr>
        <p:cNvPr id="10" name="Shape 10"/>
        <p:cNvGrpSpPr/>
        <p:nvPr/>
      </p:nvGrpSpPr>
      <p:grpSpPr>
        <a:xfrm>
          <a:off y="0" x="0"/>
          <a:ext cy="0" cx="0"/>
          <a:chOff y="0" x="0"/>
          <a:chExt cy="0" cx="0"/>
        </a:xfrm>
      </p:grpSpPr>
      <p:sp>
        <p:nvSpPr>
          <p:cNvPr id="11" name="Shape 11"/>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a:spcBef>
                <a:spcPts val="0"/>
              </a:spcBef>
              <a:buSzPct val="100000"/>
              <a:buFont typeface="Arial"/>
              <a:buNone/>
              <a:defRPr b="1" sz="3600">
                <a:solidFill>
                  <a:schemeClr val="dk1"/>
                </a:solidFill>
                <a:latin typeface="Arial"/>
                <a:ea typeface="Arial"/>
                <a:cs typeface="Arial"/>
                <a:sym typeface="Arial"/>
              </a:defRPr>
            </a:lvl1pPr>
            <a:lvl2pPr algn="l" rtl="0">
              <a:spcBef>
                <a:spcPts val="0"/>
              </a:spcBef>
              <a:buSzPct val="100000"/>
              <a:buFont typeface="Arial"/>
              <a:buNone/>
              <a:defRPr b="1" sz="3600">
                <a:solidFill>
                  <a:schemeClr val="dk1"/>
                </a:solidFill>
                <a:latin typeface="Arial"/>
                <a:ea typeface="Arial"/>
                <a:cs typeface="Arial"/>
                <a:sym typeface="Arial"/>
              </a:defRPr>
            </a:lvl2pPr>
            <a:lvl3pPr algn="l" rtl="0">
              <a:spcBef>
                <a:spcPts val="0"/>
              </a:spcBef>
              <a:buSzPct val="100000"/>
              <a:buFont typeface="Arial"/>
              <a:buNone/>
              <a:defRPr b="1" sz="3600">
                <a:solidFill>
                  <a:schemeClr val="dk1"/>
                </a:solidFill>
                <a:latin typeface="Arial"/>
                <a:ea typeface="Arial"/>
                <a:cs typeface="Arial"/>
                <a:sym typeface="Arial"/>
              </a:defRPr>
            </a:lvl3pPr>
            <a:lvl4pPr algn="l" rtl="0">
              <a:spcBef>
                <a:spcPts val="0"/>
              </a:spcBef>
              <a:buSzPct val="100000"/>
              <a:buFont typeface="Arial"/>
              <a:buNone/>
              <a:defRPr b="1" sz="3600">
                <a:solidFill>
                  <a:schemeClr val="dk1"/>
                </a:solidFill>
                <a:latin typeface="Arial"/>
                <a:ea typeface="Arial"/>
                <a:cs typeface="Arial"/>
                <a:sym typeface="Arial"/>
              </a:defRPr>
            </a:lvl4pPr>
            <a:lvl5pPr algn="l" rtl="0">
              <a:spcBef>
                <a:spcPts val="0"/>
              </a:spcBef>
              <a:buSzPct val="100000"/>
              <a:buFont typeface="Arial"/>
              <a:buNone/>
              <a:defRPr b="1" sz="3600">
                <a:solidFill>
                  <a:schemeClr val="dk1"/>
                </a:solidFill>
                <a:latin typeface="Arial"/>
                <a:ea typeface="Arial"/>
                <a:cs typeface="Arial"/>
                <a:sym typeface="Arial"/>
              </a:defRPr>
            </a:lvl5pPr>
            <a:lvl6pPr algn="l" rtl="0">
              <a:spcBef>
                <a:spcPts val="0"/>
              </a:spcBef>
              <a:buSzPct val="100000"/>
              <a:buFont typeface="Arial"/>
              <a:buNone/>
              <a:defRPr b="1" sz="3600">
                <a:solidFill>
                  <a:schemeClr val="dk1"/>
                </a:solidFill>
                <a:latin typeface="Arial"/>
                <a:ea typeface="Arial"/>
                <a:cs typeface="Arial"/>
                <a:sym typeface="Arial"/>
              </a:defRPr>
            </a:lvl6pPr>
            <a:lvl7pPr algn="l" rtl="0">
              <a:spcBef>
                <a:spcPts val="0"/>
              </a:spcBef>
              <a:buSzPct val="100000"/>
              <a:buFont typeface="Arial"/>
              <a:buNone/>
              <a:defRPr b="1" sz="3600">
                <a:solidFill>
                  <a:schemeClr val="dk1"/>
                </a:solidFill>
                <a:latin typeface="Arial"/>
                <a:ea typeface="Arial"/>
                <a:cs typeface="Arial"/>
                <a:sym typeface="Arial"/>
              </a:defRPr>
            </a:lvl7pPr>
            <a:lvl8pPr algn="l" rtl="0">
              <a:spcBef>
                <a:spcPts val="0"/>
              </a:spcBef>
              <a:buSzPct val="100000"/>
              <a:buFont typeface="Arial"/>
              <a:buNone/>
              <a:defRPr b="1" sz="3600">
                <a:solidFill>
                  <a:schemeClr val="dk1"/>
                </a:solidFill>
                <a:latin typeface="Arial"/>
                <a:ea typeface="Arial"/>
                <a:cs typeface="Arial"/>
                <a:sym typeface="Arial"/>
              </a:defRPr>
            </a:lvl8pPr>
            <a:lvl9pPr algn="l" rtl="0">
              <a:spcBef>
                <a:spcPts val="0"/>
              </a:spcBef>
              <a:buSzPct val="100000"/>
              <a:buFont typeface="Arial"/>
              <a:buNone/>
              <a:defRPr b="1" sz="3600">
                <a:solidFill>
                  <a:schemeClr val="dk1"/>
                </a:solidFill>
                <a:latin typeface="Arial"/>
                <a:ea typeface="Arial"/>
                <a:cs typeface="Arial"/>
                <a:sym typeface="Arial"/>
              </a:defRPr>
            </a:lvl9pPr>
          </a:lstStyle>
          <a:p/>
        </p:txBody>
      </p:sp>
      <p:sp>
        <p:nvSpPr>
          <p:cNvPr id="12" name="Shape 12"/>
          <p:cNvSpPr txBox="1"/>
          <p:nvPr>
            <p:ph idx="1" type="body"/>
          </p:nvPr>
        </p:nvSpPr>
        <p:spPr>
          <a:xfrm>
            <a:off y="1600200" x="457200"/>
            <a:ext cy="4967700" cx="82296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ITLE_AND_TWO_COLUMNS">
    <p:spTree>
      <p:nvGrpSpPr>
        <p:cNvPr id="13" name="Shape 13"/>
        <p:cNvGrpSpPr/>
        <p:nvPr/>
      </p:nvGrpSpPr>
      <p:grpSpPr>
        <a:xfrm>
          <a:off y="0" x="0"/>
          <a:ext cy="0" cx="0"/>
          <a:chOff y="0" x="0"/>
          <a:chExt cy="0" cx="0"/>
        </a:xfrm>
      </p:grpSpPr>
      <p:sp>
        <p:nvSpPr>
          <p:cNvPr id="14" name="Shape 14"/>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a:spcBef>
                <a:spcPts val="0"/>
              </a:spcBef>
              <a:buSzPct val="100000"/>
              <a:buFont typeface="Arial"/>
              <a:buNone/>
              <a:defRPr b="1" sz="3600">
                <a:solidFill>
                  <a:schemeClr val="dk1"/>
                </a:solidFill>
                <a:latin typeface="Arial"/>
                <a:ea typeface="Arial"/>
                <a:cs typeface="Arial"/>
                <a:sym typeface="Arial"/>
              </a:defRPr>
            </a:lvl1pPr>
            <a:lvl2pPr algn="l" rtl="0">
              <a:spcBef>
                <a:spcPts val="0"/>
              </a:spcBef>
              <a:buSzPct val="100000"/>
              <a:buFont typeface="Arial"/>
              <a:buNone/>
              <a:defRPr b="1" sz="3600">
                <a:solidFill>
                  <a:schemeClr val="dk1"/>
                </a:solidFill>
                <a:latin typeface="Arial"/>
                <a:ea typeface="Arial"/>
                <a:cs typeface="Arial"/>
                <a:sym typeface="Arial"/>
              </a:defRPr>
            </a:lvl2pPr>
            <a:lvl3pPr algn="l" rtl="0">
              <a:spcBef>
                <a:spcPts val="0"/>
              </a:spcBef>
              <a:buSzPct val="100000"/>
              <a:buFont typeface="Arial"/>
              <a:buNone/>
              <a:defRPr b="1" sz="3600">
                <a:solidFill>
                  <a:schemeClr val="dk1"/>
                </a:solidFill>
                <a:latin typeface="Arial"/>
                <a:ea typeface="Arial"/>
                <a:cs typeface="Arial"/>
                <a:sym typeface="Arial"/>
              </a:defRPr>
            </a:lvl3pPr>
            <a:lvl4pPr algn="l" rtl="0">
              <a:spcBef>
                <a:spcPts val="0"/>
              </a:spcBef>
              <a:buSzPct val="100000"/>
              <a:buFont typeface="Arial"/>
              <a:buNone/>
              <a:defRPr b="1" sz="3600">
                <a:solidFill>
                  <a:schemeClr val="dk1"/>
                </a:solidFill>
                <a:latin typeface="Arial"/>
                <a:ea typeface="Arial"/>
                <a:cs typeface="Arial"/>
                <a:sym typeface="Arial"/>
              </a:defRPr>
            </a:lvl4pPr>
            <a:lvl5pPr algn="l" rtl="0">
              <a:spcBef>
                <a:spcPts val="0"/>
              </a:spcBef>
              <a:buSzPct val="100000"/>
              <a:buFont typeface="Arial"/>
              <a:buNone/>
              <a:defRPr b="1" sz="3600">
                <a:solidFill>
                  <a:schemeClr val="dk1"/>
                </a:solidFill>
                <a:latin typeface="Arial"/>
                <a:ea typeface="Arial"/>
                <a:cs typeface="Arial"/>
                <a:sym typeface="Arial"/>
              </a:defRPr>
            </a:lvl5pPr>
            <a:lvl6pPr algn="l" rtl="0">
              <a:spcBef>
                <a:spcPts val="0"/>
              </a:spcBef>
              <a:buSzPct val="100000"/>
              <a:buFont typeface="Arial"/>
              <a:buNone/>
              <a:defRPr b="1" sz="3600">
                <a:solidFill>
                  <a:schemeClr val="dk1"/>
                </a:solidFill>
                <a:latin typeface="Arial"/>
                <a:ea typeface="Arial"/>
                <a:cs typeface="Arial"/>
                <a:sym typeface="Arial"/>
              </a:defRPr>
            </a:lvl6pPr>
            <a:lvl7pPr algn="l" rtl="0">
              <a:spcBef>
                <a:spcPts val="0"/>
              </a:spcBef>
              <a:buSzPct val="100000"/>
              <a:buFont typeface="Arial"/>
              <a:buNone/>
              <a:defRPr b="1" sz="3600">
                <a:solidFill>
                  <a:schemeClr val="dk1"/>
                </a:solidFill>
                <a:latin typeface="Arial"/>
                <a:ea typeface="Arial"/>
                <a:cs typeface="Arial"/>
                <a:sym typeface="Arial"/>
              </a:defRPr>
            </a:lvl7pPr>
            <a:lvl8pPr algn="l" rtl="0">
              <a:spcBef>
                <a:spcPts val="0"/>
              </a:spcBef>
              <a:buSzPct val="100000"/>
              <a:buFont typeface="Arial"/>
              <a:buNone/>
              <a:defRPr b="1" sz="3600">
                <a:solidFill>
                  <a:schemeClr val="dk1"/>
                </a:solidFill>
                <a:latin typeface="Arial"/>
                <a:ea typeface="Arial"/>
                <a:cs typeface="Arial"/>
                <a:sym typeface="Arial"/>
              </a:defRPr>
            </a:lvl8pPr>
            <a:lvl9pPr algn="l" rtl="0">
              <a:spcBef>
                <a:spcPts val="0"/>
              </a:spcBef>
              <a:buSzPct val="100000"/>
              <a:buFont typeface="Arial"/>
              <a:buNone/>
              <a:defRPr b="1" sz="3600">
                <a:solidFill>
                  <a:schemeClr val="dk1"/>
                </a:solidFill>
                <a:latin typeface="Arial"/>
                <a:ea typeface="Arial"/>
                <a:cs typeface="Arial"/>
                <a:sym typeface="Arial"/>
              </a:defRPr>
            </a:lvl9pPr>
          </a:lstStyle>
          <a:p/>
        </p:txBody>
      </p:sp>
      <p:sp>
        <p:nvSpPr>
          <p:cNvPr id="15" name="Shape 15"/>
          <p:cNvSpPr txBox="1"/>
          <p:nvPr>
            <p:ph idx="1" type="body"/>
          </p:nvPr>
        </p:nvSpPr>
        <p:spPr>
          <a:xfrm>
            <a:off y="1600200" x="457200"/>
            <a:ext cy="4967700" cx="39945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id="16" name="Shape 16"/>
          <p:cNvSpPr txBox="1"/>
          <p:nvPr>
            <p:ph idx="2" type="body"/>
          </p:nvPr>
        </p:nvSpPr>
        <p:spPr>
          <a:xfrm>
            <a:off y="1600200" x="4692273"/>
            <a:ext cy="4967700" cx="39945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_ONLY">
    <p:spTree>
      <p:nvGrpSpPr>
        <p:cNvPr id="17" name="Shape 17"/>
        <p:cNvGrpSpPr/>
        <p:nvPr/>
      </p:nvGrpSpPr>
      <p:grpSpPr>
        <a:xfrm>
          <a:off y="0" x="0"/>
          <a:ext cy="0" cx="0"/>
          <a:chOff y="0" x="0"/>
          <a:chExt cy="0" cx="0"/>
        </a:xfrm>
      </p:grpSpPr>
      <p:sp>
        <p:nvSpPr>
          <p:cNvPr id="18" name="Shape 18"/>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a:spcBef>
                <a:spcPts val="0"/>
              </a:spcBef>
              <a:buSzPct val="100000"/>
              <a:buFont typeface="Arial"/>
              <a:buNone/>
              <a:defRPr b="1" sz="3600">
                <a:solidFill>
                  <a:schemeClr val="dk1"/>
                </a:solidFill>
                <a:latin typeface="Arial"/>
                <a:ea typeface="Arial"/>
                <a:cs typeface="Arial"/>
                <a:sym typeface="Arial"/>
              </a:defRPr>
            </a:lvl1pPr>
            <a:lvl2pPr algn="l" rtl="0">
              <a:spcBef>
                <a:spcPts val="0"/>
              </a:spcBef>
              <a:buSzPct val="100000"/>
              <a:buFont typeface="Arial"/>
              <a:buNone/>
              <a:defRPr b="1" sz="3600">
                <a:solidFill>
                  <a:schemeClr val="dk1"/>
                </a:solidFill>
                <a:latin typeface="Arial"/>
                <a:ea typeface="Arial"/>
                <a:cs typeface="Arial"/>
                <a:sym typeface="Arial"/>
              </a:defRPr>
            </a:lvl2pPr>
            <a:lvl3pPr algn="l" rtl="0">
              <a:spcBef>
                <a:spcPts val="0"/>
              </a:spcBef>
              <a:buSzPct val="100000"/>
              <a:buFont typeface="Arial"/>
              <a:buNone/>
              <a:defRPr b="1" sz="3600">
                <a:solidFill>
                  <a:schemeClr val="dk1"/>
                </a:solidFill>
                <a:latin typeface="Arial"/>
                <a:ea typeface="Arial"/>
                <a:cs typeface="Arial"/>
                <a:sym typeface="Arial"/>
              </a:defRPr>
            </a:lvl3pPr>
            <a:lvl4pPr algn="l" rtl="0">
              <a:spcBef>
                <a:spcPts val="0"/>
              </a:spcBef>
              <a:buSzPct val="100000"/>
              <a:buFont typeface="Arial"/>
              <a:buNone/>
              <a:defRPr b="1" sz="3600">
                <a:solidFill>
                  <a:schemeClr val="dk1"/>
                </a:solidFill>
                <a:latin typeface="Arial"/>
                <a:ea typeface="Arial"/>
                <a:cs typeface="Arial"/>
                <a:sym typeface="Arial"/>
              </a:defRPr>
            </a:lvl4pPr>
            <a:lvl5pPr algn="l" rtl="0">
              <a:spcBef>
                <a:spcPts val="0"/>
              </a:spcBef>
              <a:buSzPct val="100000"/>
              <a:buFont typeface="Arial"/>
              <a:buNone/>
              <a:defRPr b="1" sz="3600">
                <a:solidFill>
                  <a:schemeClr val="dk1"/>
                </a:solidFill>
                <a:latin typeface="Arial"/>
                <a:ea typeface="Arial"/>
                <a:cs typeface="Arial"/>
                <a:sym typeface="Arial"/>
              </a:defRPr>
            </a:lvl5pPr>
            <a:lvl6pPr algn="l" rtl="0">
              <a:spcBef>
                <a:spcPts val="0"/>
              </a:spcBef>
              <a:buSzPct val="100000"/>
              <a:buFont typeface="Arial"/>
              <a:buNone/>
              <a:defRPr b="1" sz="3600">
                <a:solidFill>
                  <a:schemeClr val="dk1"/>
                </a:solidFill>
                <a:latin typeface="Arial"/>
                <a:ea typeface="Arial"/>
                <a:cs typeface="Arial"/>
                <a:sym typeface="Arial"/>
              </a:defRPr>
            </a:lvl6pPr>
            <a:lvl7pPr algn="l" rtl="0">
              <a:spcBef>
                <a:spcPts val="0"/>
              </a:spcBef>
              <a:buSzPct val="100000"/>
              <a:buFont typeface="Arial"/>
              <a:buNone/>
              <a:defRPr b="1" sz="3600">
                <a:solidFill>
                  <a:schemeClr val="dk1"/>
                </a:solidFill>
                <a:latin typeface="Arial"/>
                <a:ea typeface="Arial"/>
                <a:cs typeface="Arial"/>
                <a:sym typeface="Arial"/>
              </a:defRPr>
            </a:lvl7pPr>
            <a:lvl8pPr algn="l" rtl="0">
              <a:spcBef>
                <a:spcPts val="0"/>
              </a:spcBef>
              <a:buSzPct val="100000"/>
              <a:buFont typeface="Arial"/>
              <a:buNone/>
              <a:defRPr b="1" sz="3600">
                <a:solidFill>
                  <a:schemeClr val="dk1"/>
                </a:solidFill>
                <a:latin typeface="Arial"/>
                <a:ea typeface="Arial"/>
                <a:cs typeface="Arial"/>
                <a:sym typeface="Arial"/>
              </a:defRPr>
            </a:lvl8pPr>
            <a:lvl9pPr algn="l" rtl="0">
              <a:spcBef>
                <a:spcPts val="0"/>
              </a:spcBef>
              <a:buSzPct val="100000"/>
              <a:buFont typeface="Arial"/>
              <a:buNone/>
              <a:defRPr b="1" sz="3600">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id="19" name="Shape 19"/>
        <p:cNvGrpSpPr/>
        <p:nvPr/>
      </p:nvGrpSpPr>
      <p:grpSpPr>
        <a:xfrm>
          <a:off y="0" x="0"/>
          <a:ext cy="0" cx="0"/>
          <a:chOff y="0" x="0"/>
          <a:chExt cy="0" cx="0"/>
        </a:xfrm>
      </p:grpSpPr>
      <p:sp>
        <p:nvSpPr>
          <p:cNvPr id="20" name="Shape 20"/>
          <p:cNvSpPr txBox="1"/>
          <p:nvPr>
            <p:ph idx="1" type="body"/>
          </p:nvPr>
        </p:nvSpPr>
        <p:spPr>
          <a:xfrm>
            <a:off y="5875078" x="457200"/>
            <a:ext cy="692700" cx="8229600"/>
          </a:xfrm>
          <a:prstGeom prst="rect">
            <a:avLst/>
          </a:prstGeom>
          <a:noFill/>
          <a:ln>
            <a:noFill/>
          </a:ln>
        </p:spPr>
        <p:txBody>
          <a:bodyPr bIns="91425" rIns="91425" lIns="91425" tIns="91425" anchor="t" anchorCtr="0"/>
          <a:lstStyle>
            <a:lvl1pPr algn="ctr" rtl="0" indent="-285750" marL="285750">
              <a:lnSpc>
                <a:spcPct val="100000"/>
              </a:lnSpc>
              <a:spcBef>
                <a:spcPts val="0"/>
              </a:spcBef>
              <a:spcAft>
                <a:spcPts val="0"/>
              </a:spcAft>
              <a:buClr>
                <a:schemeClr val="dk1"/>
              </a:buClr>
              <a:buSzPct val="166666"/>
              <a:buFont typeface="Arial"/>
              <a:buChar char="•"/>
              <a:defRPr sz="1800">
                <a:solidFill>
                  <a:schemeClr val="dk1"/>
                </a:solidFill>
              </a:defRPr>
            </a:lvl1pPr>
            <a:lvl2pPr algn="ctr" rtl="0" indent="-285750" marL="285750">
              <a:lnSpc>
                <a:spcPct val="100000"/>
              </a:lnSpc>
              <a:spcBef>
                <a:spcPts val="0"/>
              </a:spcBef>
              <a:spcAft>
                <a:spcPts val="0"/>
              </a:spcAft>
              <a:buClr>
                <a:schemeClr val="dk1"/>
              </a:buClr>
              <a:buSzPct val="100000"/>
              <a:buFont typeface="Courier New"/>
              <a:buChar char="o"/>
              <a:defRPr sz="1800">
                <a:solidFill>
                  <a:schemeClr val="dk1"/>
                </a:solidFill>
              </a:defRPr>
            </a:lvl2pPr>
            <a:lvl3pPr algn="ctr" rtl="0" indent="-285750" marL="285750">
              <a:lnSpc>
                <a:spcPct val="100000"/>
              </a:lnSpc>
              <a:spcBef>
                <a:spcPts val="0"/>
              </a:spcBef>
              <a:spcAft>
                <a:spcPts val="0"/>
              </a:spcAft>
              <a:buClr>
                <a:schemeClr val="dk1"/>
              </a:buClr>
              <a:buSzPct val="100000"/>
              <a:buFont typeface="Wingdings"/>
              <a:buChar char="§"/>
              <a:defRPr sz="1800">
                <a:solidFill>
                  <a:schemeClr val="dk1"/>
                </a:solidFill>
              </a:defRPr>
            </a:lvl3pPr>
            <a:lvl4pPr algn="ctr" rtl="0" indent="-285750" marL="285750">
              <a:lnSpc>
                <a:spcPct val="100000"/>
              </a:lnSpc>
              <a:spcBef>
                <a:spcPts val="0"/>
              </a:spcBef>
              <a:spcAft>
                <a:spcPts val="0"/>
              </a:spcAft>
              <a:buClr>
                <a:schemeClr val="dk1"/>
              </a:buClr>
              <a:buSzPct val="166666"/>
              <a:buFont typeface="Arial"/>
              <a:buChar char="•"/>
              <a:defRPr sz="1800">
                <a:solidFill>
                  <a:schemeClr val="dk1"/>
                </a:solidFill>
              </a:defRPr>
            </a:lvl4pPr>
            <a:lvl5pPr algn="ctr" rtl="0" indent="-285750" marL="285750">
              <a:lnSpc>
                <a:spcPct val="100000"/>
              </a:lnSpc>
              <a:spcBef>
                <a:spcPts val="0"/>
              </a:spcBef>
              <a:spcAft>
                <a:spcPts val="0"/>
              </a:spcAft>
              <a:buClr>
                <a:schemeClr val="dk1"/>
              </a:buClr>
              <a:buSzPct val="100000"/>
              <a:buFont typeface="Courier New"/>
              <a:buChar char="o"/>
              <a:defRPr sz="1800">
                <a:solidFill>
                  <a:schemeClr val="dk1"/>
                </a:solidFill>
              </a:defRPr>
            </a:lvl5pPr>
            <a:lvl6pPr algn="ctr" rtl="0" indent="-285750" marL="285750">
              <a:lnSpc>
                <a:spcPct val="100000"/>
              </a:lnSpc>
              <a:spcBef>
                <a:spcPts val="0"/>
              </a:spcBef>
              <a:spcAft>
                <a:spcPts val="0"/>
              </a:spcAft>
              <a:buClr>
                <a:schemeClr val="dk1"/>
              </a:buClr>
              <a:buSzPct val="100000"/>
              <a:buFont typeface="Wingdings"/>
              <a:buChar char="§"/>
              <a:defRPr sz="1800">
                <a:solidFill>
                  <a:schemeClr val="dk1"/>
                </a:solidFill>
              </a:defRPr>
            </a:lvl6pPr>
            <a:lvl7pPr algn="ctr" rtl="0" indent="-285750" marL="285750">
              <a:lnSpc>
                <a:spcPct val="100000"/>
              </a:lnSpc>
              <a:spcBef>
                <a:spcPts val="0"/>
              </a:spcBef>
              <a:spcAft>
                <a:spcPts val="0"/>
              </a:spcAft>
              <a:buClr>
                <a:schemeClr val="dk1"/>
              </a:buClr>
              <a:buSzPct val="166666"/>
              <a:buFont typeface="Arial"/>
              <a:buChar char="•"/>
              <a:defRPr sz="1800">
                <a:solidFill>
                  <a:schemeClr val="dk1"/>
                </a:solidFill>
              </a:defRPr>
            </a:lvl7pPr>
            <a:lvl8pPr algn="ctr" rtl="0" indent="-285750" marL="285750">
              <a:lnSpc>
                <a:spcPct val="100000"/>
              </a:lnSpc>
              <a:spcBef>
                <a:spcPts val="0"/>
              </a:spcBef>
              <a:spcAft>
                <a:spcPts val="0"/>
              </a:spcAft>
              <a:buClr>
                <a:schemeClr val="dk1"/>
              </a:buClr>
              <a:buSzPct val="100000"/>
              <a:buFont typeface="Courier New"/>
              <a:buChar char="o"/>
              <a:defRPr sz="1800">
                <a:solidFill>
                  <a:schemeClr val="dk1"/>
                </a:solidFill>
              </a:defRPr>
            </a:lvl8pPr>
            <a:lvl9pPr algn="ctr" rtl="0" indent="-285750" marL="285750">
              <a:lnSpc>
                <a:spcPct val="100000"/>
              </a:lnSpc>
              <a:spcBef>
                <a:spcPts val="0"/>
              </a:spcBef>
              <a:spcAft>
                <a:spcPts val="0"/>
              </a:spcAft>
              <a:buClr>
                <a:schemeClr val="dk1"/>
              </a:buClr>
              <a:buSzPct val="100000"/>
              <a:buFont typeface="Wingdings"/>
              <a:buChar char="§"/>
              <a:defRPr sz="1800">
                <a:solidFill>
                  <a:schemeClr val="dk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id="21" name="Shape 2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3.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lt1"/>
            </a:gs>
            <a:gs pos="30000">
              <a:schemeClr val="lt1"/>
            </a:gs>
            <a:gs pos="100000">
              <a:schemeClr val="lt2"/>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1pPr>
            <a:lvl2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2pPr>
            <a:lvl3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3pPr>
            <a:lvl4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4pPr>
            <a:lvl5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5pPr>
            <a:lvl6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6pPr>
            <a:lvl7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7pPr>
            <a:lvl8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8pPr>
            <a:lvl9pPr algn="l" rtl="0" indent="228600" marL="0">
              <a:spcBef>
                <a:spcPts val="0"/>
              </a:spcBef>
              <a:buClr>
                <a:schemeClr val="dk1"/>
              </a:buClr>
              <a:buSzPct val="100000"/>
              <a:buFont typeface="Arial"/>
              <a:buNone/>
              <a:defRPr strike="noStrike" u="none" b="1" cap="none" baseline="0" sz="3600" i="0">
                <a:solidFill>
                  <a:schemeClr val="dk1"/>
                </a:solidFill>
                <a:latin typeface="Arial"/>
                <a:ea typeface="Arial"/>
                <a:cs typeface="Arial"/>
                <a:sym typeface="Arial"/>
              </a:defRPr>
            </a:lvl9pPr>
          </a:lstStyle>
          <a:p/>
        </p:txBody>
      </p:sp>
      <p:sp>
        <p:nvSpPr>
          <p:cNvPr id="6" name="Shape 6"/>
          <p:cNvSpPr txBox="1"/>
          <p:nvPr>
            <p:ph idx="1" type="body"/>
          </p:nvPr>
        </p:nvSpPr>
        <p:spPr>
          <a:xfrm>
            <a:off y="1600200" x="457200"/>
            <a:ext cy="4967700" cx="8229600"/>
          </a:xfrm>
          <a:prstGeom prst="rect">
            <a:avLst/>
          </a:prstGeom>
          <a:noFill/>
          <a:ln>
            <a:noFill/>
          </a:ln>
        </p:spPr>
        <p:txBody>
          <a:bodyPr bIns="91425" rIns="91425" lIns="91425" tIns="91425" anchor="t" anchorCtr="0"/>
          <a:lstStyle>
            <a:lvl1pPr algn="l" rtl="0" indent="-342900" marL="342900">
              <a:spcBef>
                <a:spcPts val="600"/>
              </a:spcBef>
              <a:buClr>
                <a:srgbClr val="000000"/>
              </a:buClr>
              <a:buSzPct val="166666"/>
              <a:buFont typeface="Arial"/>
              <a:buChar char="•"/>
              <a:defRPr strike="noStrike" u="none" b="0" cap="none" baseline="0" sz="3000" i="0">
                <a:solidFill>
                  <a:srgbClr val="000000"/>
                </a:solidFill>
                <a:latin typeface="Arial"/>
                <a:ea typeface="Arial"/>
                <a:cs typeface="Arial"/>
                <a:sym typeface="Arial"/>
              </a:defRPr>
            </a:lvl1pPr>
            <a:lvl2pPr algn="l" rtl="0" indent="-285750" marL="742950">
              <a:spcBef>
                <a:spcPts val="480"/>
              </a:spcBef>
              <a:buClr>
                <a:srgbClr val="000000"/>
              </a:buClr>
              <a:buSzPct val="100000"/>
              <a:buFont typeface="Courier New"/>
              <a:buChar char="o"/>
              <a:defRPr strike="noStrike" u="none" b="0" cap="none" baseline="0" sz="2400" i="0">
                <a:solidFill>
                  <a:srgbClr val="000000"/>
                </a:solidFill>
                <a:latin typeface="Arial"/>
                <a:ea typeface="Arial"/>
                <a:cs typeface="Arial"/>
                <a:sym typeface="Arial"/>
              </a:defRPr>
            </a:lvl2pPr>
            <a:lvl3pPr algn="l" rtl="0" indent="-228600" marL="1143000">
              <a:spcBef>
                <a:spcPts val="480"/>
              </a:spcBef>
              <a:buClr>
                <a:srgbClr val="000000"/>
              </a:buClr>
              <a:buSzPct val="100000"/>
              <a:buFont typeface="Wingdings"/>
              <a:buChar char="§"/>
              <a:defRPr strike="noStrike" u="none" b="0" cap="none" baseline="0" sz="2400" i="0">
                <a:solidFill>
                  <a:srgbClr val="000000"/>
                </a:solidFill>
                <a:latin typeface="Arial"/>
                <a:ea typeface="Arial"/>
                <a:cs typeface="Arial"/>
                <a:sym typeface="Arial"/>
              </a:defRPr>
            </a:lvl3pPr>
            <a:lvl4pPr algn="l" rtl="0" indent="-228600" marL="1600200">
              <a:spcBef>
                <a:spcPts val="360"/>
              </a:spcBef>
              <a:buClr>
                <a:srgbClr val="000000"/>
              </a:buClr>
              <a:buSzPct val="166666"/>
              <a:buFont typeface="Arial"/>
              <a:buChar char="•"/>
              <a:defRPr strike="noStrike" u="none" b="0" cap="none" baseline="0" sz="1800" i="0">
                <a:solidFill>
                  <a:srgbClr val="000000"/>
                </a:solidFill>
                <a:latin typeface="Arial"/>
                <a:ea typeface="Arial"/>
                <a:cs typeface="Arial"/>
                <a:sym typeface="Arial"/>
              </a:defRPr>
            </a:lvl4pPr>
            <a:lvl5pPr algn="l" rtl="0" indent="-228600" marL="2057400">
              <a:spcBef>
                <a:spcPts val="360"/>
              </a:spcBef>
              <a:buClr>
                <a:srgbClr val="000000"/>
              </a:buClr>
              <a:buSzPct val="100000"/>
              <a:buFont typeface="Courier New"/>
              <a:buChar char="o"/>
              <a:defRPr strike="noStrike" u="none" b="0" cap="none" baseline="0" sz="1800" i="0">
                <a:solidFill>
                  <a:srgbClr val="000000"/>
                </a:solidFill>
                <a:latin typeface="Arial"/>
                <a:ea typeface="Arial"/>
                <a:cs typeface="Arial"/>
                <a:sym typeface="Arial"/>
              </a:defRPr>
            </a:lvl5pPr>
            <a:lvl6pPr algn="l" rtl="0" indent="-228600" marL="2514600">
              <a:spcBef>
                <a:spcPts val="360"/>
              </a:spcBef>
              <a:buClr>
                <a:srgbClr val="000000"/>
              </a:buClr>
              <a:buSzPct val="100000"/>
              <a:buFont typeface="Wingdings"/>
              <a:buChar char="§"/>
              <a:defRPr strike="noStrike" u="none" b="0" cap="none" baseline="0" sz="1800" i="0">
                <a:solidFill>
                  <a:srgbClr val="000000"/>
                </a:solidFill>
                <a:latin typeface="Arial"/>
                <a:ea typeface="Arial"/>
                <a:cs typeface="Arial"/>
                <a:sym typeface="Arial"/>
              </a:defRPr>
            </a:lvl6pPr>
            <a:lvl7pPr algn="l" rtl="0" indent="-228600" marL="2971800">
              <a:spcBef>
                <a:spcPts val="360"/>
              </a:spcBef>
              <a:buClr>
                <a:srgbClr val="000000"/>
              </a:buClr>
              <a:buSzPct val="166666"/>
              <a:buFont typeface="Arial"/>
              <a:buChar char="•"/>
              <a:defRPr strike="noStrike" u="none" b="0" cap="none" baseline="0" sz="1800" i="0">
                <a:solidFill>
                  <a:srgbClr val="000000"/>
                </a:solidFill>
                <a:latin typeface="Arial"/>
                <a:ea typeface="Arial"/>
                <a:cs typeface="Arial"/>
                <a:sym typeface="Arial"/>
              </a:defRPr>
            </a:lvl7pPr>
            <a:lvl8pPr algn="l" rtl="0" indent="-228600" marL="3429000">
              <a:spcBef>
                <a:spcPts val="360"/>
              </a:spcBef>
              <a:buClr>
                <a:srgbClr val="000000"/>
              </a:buClr>
              <a:buSzPct val="100000"/>
              <a:buFont typeface="Courier New"/>
              <a:buChar char="o"/>
              <a:defRPr strike="noStrike" u="none" b="0" cap="none" baseline="0" sz="1800" i="0">
                <a:solidFill>
                  <a:srgbClr val="000000"/>
                </a:solidFill>
                <a:latin typeface="Arial"/>
                <a:ea typeface="Arial"/>
                <a:cs typeface="Arial"/>
                <a:sym typeface="Arial"/>
              </a:defRPr>
            </a:lvl8pPr>
            <a:lvl9pPr algn="l" rtl="0" indent="-228600" marL="3886200">
              <a:spcBef>
                <a:spcPts val="360"/>
              </a:spcBef>
              <a:buClr>
                <a:srgbClr val="000000"/>
              </a:buClr>
              <a:buSzPct val="100000"/>
              <a:buFont typeface="Wingdings"/>
              <a:buChar char="§"/>
              <a:defRPr strike="noStrike" u="none" b="0" cap="none" baseline="0" sz="1800" i="0">
                <a:solidFill>
                  <a:srgbClr val="000000"/>
                </a:solidFill>
                <a:latin typeface="Arial"/>
                <a:ea typeface="Arial"/>
                <a:cs typeface="Arial"/>
                <a:sym typeface="Aria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 Target="../media/image13.jpg" Type="http://schemas.openxmlformats.org/officeDocument/2006/relationships/image" Id="rId4"/><Relationship Target="../media/image10.jpg" Type="http://schemas.openxmlformats.org/officeDocument/2006/relationships/image" Id="rId3"/><Relationship Target="../media/image11.jpg" Type="http://schemas.openxmlformats.org/officeDocument/2006/relationships/image" Id="rId5"/></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 Target="../media/image20.jpg" Type="http://schemas.openxmlformats.org/officeDocument/2006/relationships/image" Id="rId4"/><Relationship Target="../media/image19.jpg" Type="http://schemas.openxmlformats.org/officeDocument/2006/relationships/image" Id="rId3"/></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 Target="../media/image18.jpg" Type="http://schemas.openxmlformats.org/officeDocument/2006/relationships/image" Id="rId4"/><Relationship Target="../media/image14.jpg" Type="http://schemas.openxmlformats.org/officeDocument/2006/relationships/image" Id="rId3"/></Relationships>
</file>

<file path=ppt/slides/_rels/slide13.xml.rels><?xml version="1.0" encoding="UTF-8" standalone="yes"?><Relationships xmlns="http://schemas.openxmlformats.org/package/2006/relationships"><Relationship Target="http://www.cnn.com/US/9702/24/empire.shooting/index.html?_s=PM:US" Type="http://schemas.openxmlformats.org/officeDocument/2006/relationships/hyperlink" TargetMode="External" Id="rId15"/><Relationship Target="http://www.cnn.com/2013/09/18/us/oklahoma-city-bombing-fast-facts/" Type="http://schemas.openxmlformats.org/officeDocument/2006/relationships/hyperlink" TargetMode="External" Id="rId14"/><Relationship Target="../notesSlides/notesSlide13.xml" Type="http://schemas.openxmlformats.org/officeDocument/2006/relationships/notesSlide" Id="rId2"/><Relationship Target="http://www.fbi.gov/news/stories/2008/february/wtc400_022608.jpg" Type="http://schemas.openxmlformats.org/officeDocument/2006/relationships/hyperlink" TargetMode="External" Id="rId12"/><Relationship Target="../slideLayouts/slideLayout2.xml" Type="http://schemas.openxmlformats.org/officeDocument/2006/relationships/slideLayout" Id="rId1"/><Relationship Target="http://content.time.com/time/magazine/article/0,9171,142099,00.html" Type="http://schemas.openxmlformats.org/officeDocument/2006/relationships/hyperlink" TargetMode="External" Id="rId13"/><Relationship Target="http://www.digitalhistory.uh.edu/disp_textbook.cfm?smtID=3&amp;psid=1173" Type="http://schemas.openxmlformats.org/officeDocument/2006/relationships/hyperlink" TargetMode="External" Id="rId4"/><Relationship Target="http://www.usnews.com/news/blogs/press-past/2013/02/26/the-1993-world-trade-center-bombing-a-new-threat-emerges" Type="http://schemas.openxmlformats.org/officeDocument/2006/relationships/hyperlink" TargetMode="External" Id="rId10"/><Relationship Target="http://www.jewishvirtuallibrary.org/jsource/Terrorism/munich.html" Type="http://schemas.openxmlformats.org/officeDocument/2006/relationships/hyperlink" TargetMode="External" Id="rId3"/><Relationship Target="http://www.cnn.com/US/9702/24/empire.shooting/" Type="http://schemas.openxmlformats.org/officeDocument/2006/relationships/hyperlink" TargetMode="External" Id="rId11"/><Relationship Target="http://www.marinecorpstimes.com/article/20080213/NEWS/802130311/Accused-mastermind-1983-Beirut-bombing-dies" Type="http://schemas.openxmlformats.org/officeDocument/2006/relationships/hyperlink" TargetMode="External" Id="rId9"/><Relationship Target="http://www.wagingpeace.org/menu/programs/youth-outreach/peace-heroes/img/oromero.jpg" Type="http://schemas.openxmlformats.org/officeDocument/2006/relationships/hyperlink" TargetMode="External" Id="rId6"/><Relationship Target="http://www.infoplease.com/ipa/A0001454.html" Type="http://schemas.openxmlformats.org/officeDocument/2006/relationships/hyperlink" TargetMode="External" Id="rId5"/><Relationship Target="http://www.pbs.org/wgbh/pages/frontline/shows/target/etc/cron.html" Type="http://schemas.openxmlformats.org/officeDocument/2006/relationships/hyperlink" TargetMode="External" Id="rId8"/><Relationship Target="http://intlhistory.blogspot.com/2013/01/the-bombing-of-gulf-air-flight-771.html" Type="http://schemas.openxmlformats.org/officeDocument/2006/relationships/hyperlink" TargetMode="External" Id="rId7"/></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00.jpg" Type="http://schemas.openxmlformats.org/officeDocument/2006/relationships/image" Id="rId4"/><Relationship Target="../media/image05.jp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media/image06.jpg" Type="http://schemas.openxmlformats.org/officeDocument/2006/relationships/image" Id="rId4"/><Relationship Target="../media/image16.jp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 Target="../media/image02.jpg" Type="http://schemas.openxmlformats.org/officeDocument/2006/relationships/image" Id="rId4"/><Relationship Target="../media/image07.jpg" Type="http://schemas.openxmlformats.org/officeDocument/2006/relationships/image" Id="rId3"/></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media/image12.jp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media/image01.jpg" Type="http://schemas.openxmlformats.org/officeDocument/2006/relationships/image" Id="rId4"/><Relationship Target="../media/image03.jpg" Type="http://schemas.openxmlformats.org/officeDocument/2006/relationships/image" Id="rId3"/></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media/image04.jp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 Target="../media/image08.jpg" Type="http://schemas.openxmlformats.org/officeDocument/2006/relationships/image" Id="rId4"/><Relationship Target="../media/image09.jpg" Type="http://schemas.openxmlformats.org/officeDocument/2006/relationships/image" Id="rId3"/><Relationship Target="http://en.wikipedia.org/wiki/Abdelbaset_al-Megrahi" Type="http://schemas.openxmlformats.org/officeDocument/2006/relationships/hyperlink" TargetMode="External" Id="rId5"/></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 Target="../media/image15.jpg" Type="http://schemas.openxmlformats.org/officeDocument/2006/relationships/image" Id="rId4"/><Relationship Target="../media/image17.jp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 name="Shape 22"/>
        <p:cNvGrpSpPr/>
        <p:nvPr/>
      </p:nvGrpSpPr>
      <p:grpSpPr>
        <a:xfrm>
          <a:off y="0" x="0"/>
          <a:ext cy="0" cx="0"/>
          <a:chOff y="0" x="0"/>
          <a:chExt cy="0" cx="0"/>
        </a:xfrm>
      </p:grpSpPr>
      <p:sp>
        <p:nvSpPr>
          <p:cNvPr id="23" name="Shape 23"/>
          <p:cNvSpPr txBox="1"/>
          <p:nvPr>
            <p:ph type="ctrTitle"/>
          </p:nvPr>
        </p:nvSpPr>
        <p:spPr>
          <a:xfrm>
            <a:off y="723973" x="685800"/>
            <a:ext cy="1546500" cx="7772400"/>
          </a:xfrm>
          <a:prstGeom prst="rect">
            <a:avLst/>
          </a:prstGeom>
        </p:spPr>
        <p:txBody>
          <a:bodyPr bIns="91425" rIns="91425" lIns="91425" tIns="91425" anchor="b" anchorCtr="0">
            <a:noAutofit/>
          </a:bodyPr>
          <a:lstStyle/>
          <a:p>
            <a:pPr>
              <a:buNone/>
            </a:pPr>
            <a:r>
              <a:rPr lang="en"/>
              <a:t>The History Of Terrorism</a:t>
            </a:r>
          </a:p>
        </p:txBody>
      </p:sp>
      <p:sp>
        <p:nvSpPr>
          <p:cNvPr id="24" name="Shape 24"/>
          <p:cNvSpPr txBox="1"/>
          <p:nvPr>
            <p:ph idx="1" type="subTitle"/>
          </p:nvPr>
        </p:nvSpPr>
        <p:spPr>
          <a:xfrm>
            <a:off y="3786737" x="685800"/>
            <a:ext cy="1046317" cx="7772400"/>
          </a:xfrm>
          <a:prstGeom prst="rect">
            <a:avLst/>
          </a:prstGeom>
        </p:spPr>
        <p:txBody>
          <a:bodyPr bIns="91425" rIns="91425" lIns="91425" tIns="91425" anchor="t" anchorCtr="0">
            <a:noAutofit/>
          </a:bodyPr>
          <a:lstStyle/>
          <a:p>
            <a:pPr>
              <a:buNone/>
            </a:pPr>
            <a:r>
              <a:rPr b="1" sz="4800" lang="en">
                <a:solidFill>
                  <a:srgbClr val="000000"/>
                </a:solidFill>
              </a:rPr>
              <a:t>By Nicholas Tang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y="0" x="0"/>
          <a:ext cy="0" cx="0"/>
          <a:chOff y="0" x="0"/>
          <a:chExt cy="0" cx="0"/>
        </a:xfrm>
      </p:grpSpPr>
      <p:sp>
        <p:nvSpPr>
          <p:cNvPr id="92" name="Shape 92"/>
          <p:cNvSpPr/>
          <p:nvPr/>
        </p:nvSpPr>
        <p:spPr>
          <a:xfrm>
            <a:off y="0" x="0"/>
            <a:ext cy="2675624" cx="2324100"/>
          </a:xfrm>
          <a:prstGeom prst="rect">
            <a:avLst/>
          </a:prstGeom>
          <a:blipFill>
            <a:blip r:embed="rId3"/>
            <a:stretch>
              <a:fillRect/>
            </a:stretch>
          </a:blipFill>
        </p:spPr>
      </p:sp>
      <p:sp>
        <p:nvSpPr>
          <p:cNvPr id="93" name="Shape 93"/>
          <p:cNvSpPr/>
          <p:nvPr/>
        </p:nvSpPr>
        <p:spPr>
          <a:xfrm>
            <a:off y="0" x="6881225"/>
            <a:ext cy="2790825" cx="2324100"/>
          </a:xfrm>
          <a:prstGeom prst="rect">
            <a:avLst/>
          </a:prstGeom>
          <a:blipFill>
            <a:blip r:embed="rId4"/>
            <a:stretch>
              <a:fillRect/>
            </a:stretch>
          </a:blipFill>
        </p:spPr>
      </p:sp>
      <p:sp>
        <p:nvSpPr>
          <p:cNvPr id="94" name="Shape 94"/>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solidFill>
                  <a:srgbClr val="0000FF"/>
                </a:solidFill>
              </a:rPr>
              <a:t>April 19, 1995 Oklahoma City bombing</a:t>
            </a:r>
          </a:p>
        </p:txBody>
      </p:sp>
      <p:sp>
        <p:nvSpPr>
          <p:cNvPr id="95" name="Shape 95"/>
          <p:cNvSpPr/>
          <p:nvPr/>
        </p:nvSpPr>
        <p:spPr>
          <a:xfrm>
            <a:off y="4182375" x="5903550"/>
            <a:ext cy="2675625" cx="3240449"/>
          </a:xfrm>
          <a:prstGeom prst="rect">
            <a:avLst/>
          </a:prstGeom>
          <a:blipFill>
            <a:blip r:embed="rId5"/>
            <a:stretch>
              <a:fillRect/>
            </a:stretch>
          </a:blipFill>
        </p:spPr>
      </p:sp>
      <p:sp>
        <p:nvSpPr>
          <p:cNvPr id="96" name="Shape 96"/>
          <p:cNvSpPr txBox="1"/>
          <p:nvPr>
            <p:ph idx="1" type="body"/>
          </p:nvPr>
        </p:nvSpPr>
        <p:spPr>
          <a:xfrm>
            <a:off y="1651850" x="457200"/>
            <a:ext cy="4967700" cx="8229600"/>
          </a:xfrm>
          <a:prstGeom prst="rect">
            <a:avLst/>
          </a:prstGeom>
        </p:spPr>
        <p:txBody>
          <a:bodyPr bIns="91425" rIns="91425" lIns="91425" tIns="91425" anchor="t" anchorCtr="0">
            <a:noAutofit/>
          </a:bodyPr>
          <a:lstStyle/>
          <a:p>
            <a:pPr>
              <a:buNone/>
            </a:pPr>
            <a:r>
              <a:rPr b="1" sz="2400" lang="en">
                <a:solidFill>
                  <a:srgbClr val="FF0000"/>
                </a:solidFill>
              </a:rPr>
              <a:t>On April 19, 1995 in the Oklahoma City Alfred P. Murrah federal building, a truck was parked in the parking lot and then bombs was off causing the building to collapse, it was consider most destructive act of terrorism before 9/11. The people who were responsible was Timothy Mcveigh, and Terry Nichols. Their motivation to do this Terrorist attack was Timothy and Terry were angered by the way the Federal  Bureau of Investigation standoff with Randy Weaver at Ruby Ridge and by the Waco siege, which Mcveigh and Terry had then decided to bomb the federal building.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y="0" x="0"/>
          <a:ext cy="0" cx="0"/>
          <a:chOff y="0" x="0"/>
          <a:chExt cy="0" cx="0"/>
        </a:xfrm>
      </p:grpSpPr>
      <p:sp>
        <p:nvSpPr>
          <p:cNvPr id="101" name="Shape 101"/>
          <p:cNvSpPr/>
          <p:nvPr/>
        </p:nvSpPr>
        <p:spPr>
          <a:xfrm>
            <a:off y="4143700" x="6049625"/>
            <a:ext cy="2714299" cx="3094374"/>
          </a:xfrm>
          <a:prstGeom prst="rect">
            <a:avLst/>
          </a:prstGeom>
          <a:blipFill>
            <a:blip r:embed="rId3"/>
            <a:stretch>
              <a:fillRect/>
            </a:stretch>
          </a:blipFill>
        </p:spPr>
      </p:sp>
      <p:sp>
        <p:nvSpPr>
          <p:cNvPr id="102" name="Shape 102"/>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February 23, 1997 Empire State Building Shooting</a:t>
            </a:r>
          </a:p>
        </p:txBody>
      </p:sp>
      <p:sp>
        <p:nvSpPr>
          <p:cNvPr id="103" name="Shape 103"/>
          <p:cNvSpPr/>
          <p:nvPr/>
        </p:nvSpPr>
        <p:spPr>
          <a:xfrm>
            <a:off y="4336399" x="0"/>
            <a:ext cy="2521599" cx="3463874"/>
          </a:xfrm>
          <a:prstGeom prst="rect">
            <a:avLst/>
          </a:prstGeom>
          <a:blipFill>
            <a:blip r:embed="rId4"/>
            <a:stretch>
              <a:fillRect/>
            </a:stretch>
          </a:blipFill>
        </p:spPr>
      </p:sp>
      <p:sp>
        <p:nvSpPr>
          <p:cNvPr id="104" name="Shape 104"/>
          <p:cNvSpPr txBox="1"/>
          <p:nvPr>
            <p:ph idx="1" type="body"/>
          </p:nvPr>
        </p:nvSpPr>
        <p:spPr>
          <a:xfrm>
            <a:off y="1600200" x="457200"/>
            <a:ext cy="4967700" cx="8229600"/>
          </a:xfrm>
          <a:prstGeom prst="rect">
            <a:avLst/>
          </a:prstGeom>
        </p:spPr>
        <p:txBody>
          <a:bodyPr bIns="91425" rIns="91425" lIns="91425" tIns="91425" anchor="t" anchorCtr="0">
            <a:noAutofit/>
          </a:bodyPr>
          <a:lstStyle/>
          <a:p>
            <a:pPr>
              <a:buNone/>
            </a:pPr>
            <a:r>
              <a:rPr b="1" lang="en">
                <a:solidFill>
                  <a:srgbClr val="0000FF"/>
                </a:solidFill>
              </a:rPr>
              <a:t>On February 23,1997 a Palestinian teacher named Ali Hassan Abu Kamal opened fire at the observation deck of the empire state building, the reason for this attack was that Hassan was angry that Americans supported Israel, causing him to attack innocent American civilians. Overall the ending result of this was one person was killed, six injured, and Hassan had taken his own life at the time.</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8" name="Shape 108"/>
        <p:cNvGrpSpPr/>
        <p:nvPr/>
      </p:nvGrpSpPr>
      <p:grpSpPr>
        <a:xfrm>
          <a:off y="0" x="0"/>
          <a:ext cy="0" cx="0"/>
          <a:chOff y="0" x="0"/>
          <a:chExt cy="0" cx="0"/>
        </a:xfrm>
      </p:grpSpPr>
      <p:sp>
        <p:nvSpPr>
          <p:cNvPr id="109" name="Shape 109"/>
          <p:cNvSpPr/>
          <p:nvPr/>
        </p:nvSpPr>
        <p:spPr>
          <a:xfrm>
            <a:off y="4233525" x="5111800"/>
            <a:ext cy="2624475" cx="4032200"/>
          </a:xfrm>
          <a:prstGeom prst="rect">
            <a:avLst/>
          </a:prstGeom>
          <a:blipFill>
            <a:blip r:embed="rId3"/>
            <a:stretch>
              <a:fillRect/>
            </a:stretch>
          </a:blipFill>
        </p:spPr>
      </p:sp>
      <p:sp>
        <p:nvSpPr>
          <p:cNvPr id="110" name="Shape 110"/>
          <p:cNvSpPr/>
          <p:nvPr/>
        </p:nvSpPr>
        <p:spPr>
          <a:xfrm>
            <a:off y="3766575" x="0"/>
            <a:ext cy="3091424" cx="4456674"/>
          </a:xfrm>
          <a:prstGeom prst="rect">
            <a:avLst/>
          </a:prstGeom>
          <a:blipFill>
            <a:blip r:embed="rId4"/>
            <a:stretch>
              <a:fillRect/>
            </a:stretch>
          </a:blipFill>
        </p:spPr>
      </p:sp>
      <p:sp>
        <p:nvSpPr>
          <p:cNvPr id="111" name="Shape 111"/>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September 11, 2001 Attacks on the Twin Towers, and The Pentagon</a:t>
            </a:r>
          </a:p>
        </p:txBody>
      </p:sp>
      <p:sp>
        <p:nvSpPr>
          <p:cNvPr id="112" name="Shape 112"/>
          <p:cNvSpPr txBox="1"/>
          <p:nvPr>
            <p:ph idx="1" type="body"/>
          </p:nvPr>
        </p:nvSpPr>
        <p:spPr>
          <a:xfrm>
            <a:off y="1600200" x="457200"/>
            <a:ext cy="4967700" cx="8229600"/>
          </a:xfrm>
          <a:prstGeom prst="rect">
            <a:avLst/>
          </a:prstGeom>
        </p:spPr>
        <p:txBody>
          <a:bodyPr bIns="91425" rIns="91425" lIns="91425" tIns="91425" anchor="t" anchorCtr="0">
            <a:noAutofit/>
          </a:bodyPr>
          <a:lstStyle/>
          <a:p>
            <a:pPr>
              <a:buNone/>
            </a:pPr>
            <a:r>
              <a:rPr b="1" lang="en">
                <a:solidFill>
                  <a:srgbClr val="FF0000"/>
                </a:solidFill>
              </a:rPr>
              <a:t>On the day of 9/11 the group known as al-Qaeda coordinated an attack on the twin towers in NY, and attack on the Pentagon in D.C, they had hijacked American Airlines Flight 11, American Airlines Flight 77 and United Airlines Flight 175, which they flew into both towers, and into the pentagon. This was known as most destrutive act of terrorism. Overall this ended horrifically killing, 2,996 people and more than 6,000 injured.</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y="0" x="0"/>
          <a:ext cy="0" cx="0"/>
          <a:chOff y="0" x="0"/>
          <a:chExt cy="0" cx="0"/>
        </a:xfrm>
      </p:grpSpPr>
      <p:sp>
        <p:nvSpPr>
          <p:cNvPr id="117" name="Shape 117"/>
          <p:cNvSpPr txBox="1"/>
          <p:nvPr>
            <p:ph type="title"/>
          </p:nvPr>
        </p:nvSpPr>
        <p:spPr>
          <a:xfrm>
            <a:off y="-2" x="457200"/>
            <a:ext cy="938100" cx="8229600"/>
          </a:xfrm>
          <a:prstGeom prst="rect">
            <a:avLst/>
          </a:prstGeom>
        </p:spPr>
        <p:txBody>
          <a:bodyPr bIns="91425" rIns="91425" lIns="91425" tIns="91425" anchor="b" anchorCtr="0">
            <a:noAutofit/>
          </a:bodyPr>
          <a:lstStyle/>
          <a:p>
            <a:pPr algn="ctr">
              <a:buNone/>
            </a:pPr>
            <a:r>
              <a:rPr lang="en"/>
              <a:t>Sources</a:t>
            </a:r>
          </a:p>
        </p:txBody>
      </p:sp>
      <p:sp>
        <p:nvSpPr>
          <p:cNvPr id="118" name="Shape 118"/>
          <p:cNvSpPr txBox="1"/>
          <p:nvPr>
            <p:ph idx="1" type="body"/>
          </p:nvPr>
        </p:nvSpPr>
        <p:spPr>
          <a:xfrm>
            <a:off y="1107575" x="457200"/>
            <a:ext cy="5332800" cx="8229600"/>
          </a:xfrm>
          <a:prstGeom prst="rect">
            <a:avLst/>
          </a:prstGeom>
        </p:spPr>
        <p:txBody>
          <a:bodyPr bIns="91425" rIns="91425" lIns="91425" tIns="91425" anchor="t" anchorCtr="0">
            <a:noAutofit/>
          </a:bodyPr>
          <a:lstStyle/>
          <a:p>
            <a:pPr rtl="0" lvl="0">
              <a:buNone/>
            </a:pPr>
            <a:r>
              <a:rPr u="sng" sz="1800" lang="en">
                <a:solidFill>
                  <a:schemeClr val="hlink"/>
                </a:solidFill>
                <a:hlinkClick r:id="rId3"/>
              </a:rPr>
              <a:t>http://www.jewishvirtuallibrary.org/jsource/Terrorism/munich.html</a:t>
            </a:r>
          </a:p>
          <a:p>
            <a:pPr rtl="0" lvl="0">
              <a:buNone/>
            </a:pPr>
            <a:r>
              <a:rPr u="sng" sz="1800" lang="en">
                <a:solidFill>
                  <a:schemeClr val="hlink"/>
                </a:solidFill>
                <a:hlinkClick r:id="rId4"/>
              </a:rPr>
              <a:t>http://www.digitalhistory.uh.edu/disp_textbook.cfm?smtID=3&amp;psid=1173</a:t>
            </a:r>
          </a:p>
          <a:p>
            <a:pPr rtl="0" lvl="0">
              <a:buNone/>
            </a:pPr>
            <a:r>
              <a:rPr u="sng" sz="1800" lang="en">
                <a:solidFill>
                  <a:schemeClr val="hlink"/>
                </a:solidFill>
                <a:hlinkClick r:id="rId5"/>
              </a:rPr>
              <a:t>http://www.infoplease.com/ipa/A0001454.html</a:t>
            </a:r>
          </a:p>
          <a:p>
            <a:pPr rtl="0" lvl="0">
              <a:buNone/>
            </a:pPr>
            <a:r>
              <a:rPr u="sng" sz="1800" lang="en">
                <a:solidFill>
                  <a:schemeClr val="hlink"/>
                </a:solidFill>
                <a:hlinkClick r:id="rId6"/>
              </a:rPr>
              <a:t>http://www.wagingpeace.org/menu/programs/youth-outreach/peace-heroes/img/oromero.jpg</a:t>
            </a:r>
          </a:p>
          <a:p>
            <a:pPr rtl="0" lvl="0">
              <a:buNone/>
            </a:pPr>
            <a:r>
              <a:rPr u="sng" sz="1800" lang="en">
                <a:solidFill>
                  <a:schemeClr val="hlink"/>
                </a:solidFill>
                <a:hlinkClick r:id="rId7"/>
              </a:rPr>
              <a:t>http://intlhistory.blogspot.com/2013/01/the-bombing-of-gulf-air-flight-771.html</a:t>
            </a:r>
          </a:p>
          <a:p>
            <a:pPr rtl="0" lvl="0">
              <a:buNone/>
            </a:pPr>
            <a:r>
              <a:rPr u="sng" sz="1800" lang="en">
                <a:solidFill>
                  <a:schemeClr val="hlink"/>
                </a:solidFill>
                <a:hlinkClick r:id="rId8"/>
              </a:rPr>
              <a:t>http://www.pbs.org/wgbh/pages/frontline/shows/target/etc/cron.html</a:t>
            </a:r>
          </a:p>
          <a:p>
            <a:pPr rtl="0" lvl="0">
              <a:buNone/>
            </a:pPr>
            <a:r>
              <a:rPr u="sng" sz="1800" lang="en">
                <a:solidFill>
                  <a:schemeClr val="hlink"/>
                </a:solidFill>
                <a:hlinkClick r:id="rId9"/>
              </a:rPr>
              <a:t>http://www.marinecorpstimes.com/article/20080213/NEWS/802130311/Accused-mastermind-1983-Beirut-bombing-dies</a:t>
            </a:r>
          </a:p>
          <a:p>
            <a:pPr rtl="0" lvl="0">
              <a:buNone/>
            </a:pPr>
            <a:r>
              <a:rPr u="sng" sz="1800" lang="en">
                <a:solidFill>
                  <a:schemeClr val="hlink"/>
                </a:solidFill>
                <a:hlinkClick r:id="rId10"/>
              </a:rPr>
              <a:t>http://www.usnews.com/news/blogs/press-past/2013/02/26/the-1993-world-trade-center-bombing-a-new-threat-emerges</a:t>
            </a:r>
          </a:p>
          <a:p>
            <a:pPr rtl="0" lvl="0">
              <a:buNone/>
            </a:pPr>
            <a:r>
              <a:rPr u="sng" sz="1800" lang="en">
                <a:solidFill>
                  <a:schemeClr val="hlink"/>
                </a:solidFill>
                <a:hlinkClick r:id="rId11"/>
              </a:rPr>
              <a:t>http://www.cnn.com/US/9702/24/empire.shooting/</a:t>
            </a:r>
          </a:p>
          <a:p>
            <a:pPr rtl="0" lvl="0">
              <a:buNone/>
            </a:pPr>
            <a:r>
              <a:rPr u="sng" sz="1800" lang="en">
                <a:solidFill>
                  <a:schemeClr val="hlink"/>
                </a:solidFill>
                <a:hlinkClick r:id="rId12"/>
              </a:rPr>
              <a:t>http://www.fbi.gov/news/stories/2008/february/wtc400_022608.jpg</a:t>
            </a:r>
          </a:p>
          <a:p>
            <a:pPr rtl="0" lvl="0">
              <a:buNone/>
            </a:pPr>
            <a:r>
              <a:rPr u="sng" sz="1800" lang="en">
                <a:solidFill>
                  <a:schemeClr val="hlink"/>
                </a:solidFill>
                <a:hlinkClick r:id="rId13"/>
              </a:rPr>
              <a:t>http://content.time.com/time/magazine/article/0,9171,142099,00.html</a:t>
            </a:r>
          </a:p>
          <a:p>
            <a:pPr rtl="0" lvl="0">
              <a:buNone/>
            </a:pPr>
            <a:r>
              <a:rPr u="sng" sz="1800" lang="en">
                <a:solidFill>
                  <a:schemeClr val="hlink"/>
                </a:solidFill>
                <a:hlinkClick r:id="rId14"/>
              </a:rPr>
              <a:t>http://www.cnn.com/2013/09/18/us/oklahoma-city-bombing-fast-facts/</a:t>
            </a:r>
          </a:p>
          <a:p>
            <a:pPr>
              <a:buNone/>
            </a:pPr>
            <a:r>
              <a:rPr u="sng" sz="1800" lang="en">
                <a:solidFill>
                  <a:schemeClr val="hlink"/>
                </a:solidFill>
                <a:hlinkClick r:id="rId15"/>
              </a:rPr>
              <a:t>http://www.cnn.com/US/9702/24/empire.shooting/index.html?_s=PM:US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 name="Shape 28"/>
        <p:cNvGrpSpPr/>
        <p:nvPr/>
      </p:nvGrpSpPr>
      <p:grpSpPr>
        <a:xfrm>
          <a:off y="0" x="0"/>
          <a:ext cy="0" cx="0"/>
          <a:chOff y="0" x="0"/>
          <a:chExt cy="0" cx="0"/>
        </a:xfrm>
      </p:grpSpPr>
      <p:sp>
        <p:nvSpPr>
          <p:cNvPr id="29" name="Shape 29"/>
          <p:cNvSpPr/>
          <p:nvPr/>
        </p:nvSpPr>
        <p:spPr>
          <a:xfrm>
            <a:off y="817600" x="4516800"/>
            <a:ext cy="2500975" cx="4170000"/>
          </a:xfrm>
          <a:prstGeom prst="rect">
            <a:avLst/>
          </a:prstGeom>
          <a:blipFill>
            <a:blip r:embed="rId3"/>
            <a:stretch>
              <a:fillRect/>
            </a:stretch>
          </a:blipFill>
          <a:ln>
            <a:noFill/>
          </a:ln>
        </p:spPr>
      </p:sp>
      <p:sp>
        <p:nvSpPr>
          <p:cNvPr id="30" name="Shape 30"/>
          <p:cNvSpPr/>
          <p:nvPr/>
        </p:nvSpPr>
        <p:spPr>
          <a:xfrm>
            <a:off y="3863450" x="0"/>
            <a:ext cy="2858975" cx="4440374"/>
          </a:xfrm>
          <a:prstGeom prst="rect">
            <a:avLst/>
          </a:prstGeom>
          <a:blipFill>
            <a:blip r:embed="rId4"/>
            <a:stretch>
              <a:fillRect/>
            </a:stretch>
          </a:blipFill>
          <a:ln>
            <a:noFill/>
          </a:ln>
        </p:spPr>
      </p:sp>
      <p:sp>
        <p:nvSpPr>
          <p:cNvPr id="31" name="Shape 31"/>
          <p:cNvSpPr txBox="1"/>
          <p:nvPr>
            <p:ph idx="1" type="body"/>
          </p:nvPr>
        </p:nvSpPr>
        <p:spPr>
          <a:xfrm>
            <a:off y="1186000" x="457200"/>
            <a:ext cy="4967700" cx="8229600"/>
          </a:xfrm>
          <a:prstGeom prst="rect">
            <a:avLst/>
          </a:prstGeom>
        </p:spPr>
        <p:txBody>
          <a:bodyPr bIns="91425" rIns="91425" lIns="91425" tIns="91425" anchor="t" anchorCtr="0">
            <a:noAutofit/>
          </a:bodyPr>
          <a:lstStyle/>
          <a:p>
            <a:pPr>
              <a:buNone/>
            </a:pPr>
            <a:r>
              <a:rPr b="1" sz="2400" lang="en">
                <a:solidFill>
                  <a:srgbClr val="FF0000"/>
                </a:solidFill>
              </a:rPr>
              <a:t>The Munich Olympics Massacre was a terrorist attack that occurred on September 5,1972 in Munich, Germany which the Olympics was being held that year, where the terrorist group kidnapped 2 members of the Israeli olympic team and 9 other hostages. The terrorist group was a Palestian group that called themselves “Black September”, there reason for this terrorist attack was because the group wanted 200 Palestians released from Israeli jail, which didn’t happen. The end result of this terrorist attack was two members of the Israeli olympic team were killed trying to help their follow olympians escape and the nine other hostages were killed in a helicopter by one surviving terrorist.</a:t>
            </a:r>
          </a:p>
        </p:txBody>
      </p:sp>
      <p:sp>
        <p:nvSpPr>
          <p:cNvPr id="32" name="Shape 32"/>
          <p:cNvSpPr txBox="1"/>
          <p:nvPr>
            <p:ph type="title"/>
          </p:nvPr>
        </p:nvSpPr>
        <p:spPr>
          <a:xfrm>
            <a:off y="207412" x="457200"/>
            <a:ext cy="1143000" cx="8229600"/>
          </a:xfrm>
          <a:prstGeom prst="rect">
            <a:avLst/>
          </a:prstGeom>
        </p:spPr>
        <p:txBody>
          <a:bodyPr bIns="91425" rIns="91425" lIns="91425" tIns="91425" anchor="b" anchorCtr="0">
            <a:noAutofit/>
          </a:bodyPr>
          <a:lstStyle/>
          <a:p>
            <a:pPr>
              <a:buNone/>
            </a:pPr>
            <a:r>
              <a:rPr sz="4200" lang="en">
                <a:solidFill>
                  <a:srgbClr val="0000FF"/>
                </a:solidFill>
              </a:rPr>
              <a:t>September 5,1972 Munich Olympics Massacre</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 name="Shape 36"/>
        <p:cNvGrpSpPr/>
        <p:nvPr/>
      </p:nvGrpSpPr>
      <p:grpSpPr>
        <a:xfrm>
          <a:off y="0" x="0"/>
          <a:ext cy="0" cx="0"/>
          <a:chOff y="0" x="0"/>
          <a:chExt cy="0" cx="0"/>
        </a:xfrm>
      </p:grpSpPr>
      <p:sp>
        <p:nvSpPr>
          <p:cNvPr id="37" name="Shape 37"/>
          <p:cNvSpPr txBox="1"/>
          <p:nvPr>
            <p:ph type="title"/>
          </p:nvPr>
        </p:nvSpPr>
        <p:spPr>
          <a:xfrm>
            <a:off y="174950" x="534700"/>
            <a:ext cy="674400" cx="8229600"/>
          </a:xfrm>
          <a:prstGeom prst="rect">
            <a:avLst/>
          </a:prstGeom>
        </p:spPr>
        <p:txBody>
          <a:bodyPr bIns="91425" rIns="91425" lIns="91425" tIns="91425" anchor="b" anchorCtr="0">
            <a:noAutofit/>
          </a:bodyPr>
          <a:lstStyle/>
          <a:p>
            <a:pPr>
              <a:buNone/>
            </a:pPr>
            <a:r>
              <a:rPr b="0" lang="en"/>
              <a:t>November 4, 1979 Iran Hostage Crisis</a:t>
            </a:r>
          </a:p>
        </p:txBody>
      </p:sp>
      <p:sp>
        <p:nvSpPr>
          <p:cNvPr id="38" name="Shape 38"/>
          <p:cNvSpPr/>
          <p:nvPr/>
        </p:nvSpPr>
        <p:spPr>
          <a:xfrm>
            <a:off y="4149394" x="5166125"/>
            <a:ext cy="2708599" cx="3977875"/>
          </a:xfrm>
          <a:prstGeom prst="rect">
            <a:avLst/>
          </a:prstGeom>
          <a:blipFill>
            <a:blip r:embed="rId3"/>
            <a:stretch>
              <a:fillRect/>
            </a:stretch>
          </a:blipFill>
          <a:ln>
            <a:noFill/>
          </a:ln>
        </p:spPr>
      </p:sp>
      <p:sp>
        <p:nvSpPr>
          <p:cNvPr id="39" name="Shape 39"/>
          <p:cNvSpPr/>
          <p:nvPr/>
        </p:nvSpPr>
        <p:spPr>
          <a:xfrm>
            <a:off y="1135262" x="0"/>
            <a:ext cy="2847975" cx="4000500"/>
          </a:xfrm>
          <a:prstGeom prst="rect">
            <a:avLst/>
          </a:prstGeom>
          <a:blipFill>
            <a:blip r:embed="rId4"/>
            <a:stretch>
              <a:fillRect/>
            </a:stretch>
          </a:blipFill>
          <a:ln>
            <a:noFill/>
          </a:ln>
        </p:spPr>
      </p:sp>
      <p:sp>
        <p:nvSpPr>
          <p:cNvPr id="40" name="Shape 40"/>
          <p:cNvSpPr txBox="1"/>
          <p:nvPr>
            <p:ph idx="1" type="body"/>
          </p:nvPr>
        </p:nvSpPr>
        <p:spPr>
          <a:xfrm>
            <a:off y="1057775" x="534700"/>
            <a:ext cy="5190899" cx="8229600"/>
          </a:xfrm>
          <a:prstGeom prst="rect">
            <a:avLst/>
          </a:prstGeom>
        </p:spPr>
        <p:txBody>
          <a:bodyPr bIns="91425" rIns="91425" lIns="91425" tIns="91425" anchor="t" anchorCtr="0">
            <a:noAutofit/>
          </a:bodyPr>
          <a:lstStyle/>
          <a:p>
            <a:pPr>
              <a:buNone/>
            </a:pPr>
            <a:r>
              <a:rPr b="1" sz="2600" lang="en">
                <a:solidFill>
                  <a:srgbClr val="FF0000"/>
                </a:solidFill>
              </a:rPr>
              <a:t>The Iran Hostage crisis of November 4, 1979 that occurred in Tehran, Iran, was a group of Iranian radical college students who took hostage of embassy staff, marine guards, and three cia agents in the U.S embassy of Tehran. There purpose of this terrorist act was because they had felt CIA had placed the Shah in power and feared the United States would overturn the Iranian Revolution. The ending result of this was the students had released women and children that were taken hostage first, then finally released the marine guards, cia agents, and embassy stuff after 444 days in solitary confinement.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 name="Shape 44"/>
        <p:cNvGrpSpPr/>
        <p:nvPr/>
      </p:nvGrpSpPr>
      <p:grpSpPr>
        <a:xfrm>
          <a:off y="0" x="0"/>
          <a:ext cy="0" cx="0"/>
          <a:chOff y="0" x="0"/>
          <a:chExt cy="0" cx="0"/>
        </a:xfrm>
      </p:grpSpPr>
      <p:sp>
        <p:nvSpPr>
          <p:cNvPr id="45" name="Shape 45"/>
          <p:cNvSpPr/>
          <p:nvPr/>
        </p:nvSpPr>
        <p:spPr>
          <a:xfrm>
            <a:off y="0" x="5848725"/>
            <a:ext cy="4119549" cx="3295274"/>
          </a:xfrm>
          <a:prstGeom prst="rect">
            <a:avLst/>
          </a:prstGeom>
          <a:blipFill>
            <a:blip r:embed="rId3"/>
            <a:stretch>
              <a:fillRect/>
            </a:stretch>
          </a:blipFill>
          <a:ln>
            <a:noFill/>
          </a:ln>
        </p:spPr>
      </p:sp>
      <p:sp>
        <p:nvSpPr>
          <p:cNvPr id="46" name="Shape 46"/>
          <p:cNvSpPr/>
          <p:nvPr/>
        </p:nvSpPr>
        <p:spPr>
          <a:xfrm>
            <a:off y="3883125" x="70850"/>
            <a:ext cy="2876550" cx="2552700"/>
          </a:xfrm>
          <a:prstGeom prst="rect">
            <a:avLst/>
          </a:prstGeom>
          <a:blipFill>
            <a:blip r:embed="rId4"/>
            <a:stretch>
              <a:fillRect/>
            </a:stretch>
          </a:blipFill>
          <a:ln>
            <a:noFill/>
          </a:ln>
        </p:spPr>
      </p:sp>
      <p:sp>
        <p:nvSpPr>
          <p:cNvPr id="47" name="Shape 47"/>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a:lnSpc>
                <a:spcPct val="115000"/>
              </a:lnSpc>
              <a:spcBef>
                <a:spcPts val="0"/>
              </a:spcBef>
              <a:spcAft>
                <a:spcPts val="1000"/>
              </a:spcAft>
              <a:buClr>
                <a:srgbClr val="000000"/>
              </a:buClr>
              <a:buSzPct val="42307"/>
              <a:buFont typeface="Arial"/>
              <a:buNone/>
            </a:pPr>
            <a:r>
              <a:rPr b="1" sz="2600" lang="en">
                <a:solidFill>
                  <a:srgbClr val="CC0000"/>
                </a:solidFill>
              </a:rPr>
              <a:t>The assassination of Archbishop Oscar Romero occurred on March 24, 1980 in El Salvador. The group responsible for this assassination was “death squads” in El Salvador, however their reason for killing Archbishop Oscar Romero was because he would speak out about the cruelty of the El Salvadorian government, which the government decided to assassinate Oscar Romero for speaking out on the government. The ending result of this was his death provoked international outcry for human rights reform in El Salvador.</a:t>
            </a:r>
          </a:p>
          <a:p>
            <a:r>
              <a:t/>
            </a:r>
          </a:p>
          <a:p>
            <a:r>
              <a:t/>
            </a:r>
          </a:p>
        </p:txBody>
      </p:sp>
      <p:sp>
        <p:nvSpPr>
          <p:cNvPr id="48" name="Shape 48"/>
          <p:cNvSpPr txBox="1"/>
          <p:nvPr/>
        </p:nvSpPr>
        <p:spPr>
          <a:xfrm>
            <a:off y="3284200" x="-1602725"/>
            <a:ext cy="457200" cx="3657600"/>
          </a:xfrm>
          <a:prstGeom prst="rect">
            <a:avLst/>
          </a:prstGeom>
        </p:spPr>
        <p:txBody>
          <a:bodyPr bIns="91425" rIns="91425" lIns="91425" tIns="91425" anchor="t" anchorCtr="0">
            <a:noAutofit/>
          </a:bodyPr>
          <a:lstStyle/>
          <a:p/>
        </p:txBody>
      </p:sp>
      <p:sp>
        <p:nvSpPr>
          <p:cNvPr id="49" name="Shape 49"/>
          <p:cNvSpPr txBox="1"/>
          <p:nvPr>
            <p:ph type="title"/>
          </p:nvPr>
        </p:nvSpPr>
        <p:spPr>
          <a:xfrm>
            <a:off y="274637" x="457200"/>
            <a:ext cy="1143000" cx="8229600"/>
          </a:xfrm>
          <a:prstGeom prst="rect">
            <a:avLst/>
          </a:prstGeom>
        </p:spPr>
        <p:txBody>
          <a:bodyPr bIns="91425" rIns="91425" lIns="91425" tIns="91425" anchor="b" anchorCtr="0">
            <a:noAutofit/>
          </a:bodyPr>
          <a:lstStyle/>
          <a:p>
            <a:pPr rtl="0" lvl="0">
              <a:lnSpc>
                <a:spcPct val="120000"/>
              </a:lnSpc>
              <a:spcAft>
                <a:spcPts val="200"/>
              </a:spcAft>
              <a:buNone/>
            </a:pPr>
            <a:r>
              <a:rPr lang="en">
                <a:solidFill>
                  <a:srgbClr val="0000FF"/>
                </a:solidFill>
              </a:rPr>
              <a:t>March 24, 1980 Assassination of the Archbishop </a:t>
            </a:r>
            <a:r>
              <a:rPr sz="3700" lang="en">
                <a:solidFill>
                  <a:srgbClr val="0000FF"/>
                </a:solidFill>
              </a:rPr>
              <a:t>Ó</a:t>
            </a:r>
            <a:r>
              <a:rPr lang="en">
                <a:solidFill>
                  <a:srgbClr val="0000FF"/>
                </a:solidFill>
              </a:rPr>
              <a:t>scar Romero</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1000"/>
                                        <p:tgtEl>
                                          <p:spTgt spid="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y="0" x="0"/>
          <a:ext cy="0" cx="0"/>
          <a:chOff y="0" x="0"/>
          <a:chExt cy="0" cx="0"/>
        </a:xfrm>
      </p:grpSpPr>
      <p:sp>
        <p:nvSpPr>
          <p:cNvPr id="54" name="Shape 54"/>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solidFill>
                  <a:srgbClr val="9900FF"/>
                </a:solidFill>
              </a:rPr>
              <a:t>September 23, 1983 Bombing of Gulf Air Flight 771</a:t>
            </a:r>
          </a:p>
        </p:txBody>
      </p:sp>
      <p:sp>
        <p:nvSpPr>
          <p:cNvPr id="55" name="Shape 55"/>
          <p:cNvSpPr/>
          <p:nvPr/>
        </p:nvSpPr>
        <p:spPr>
          <a:xfrm>
            <a:off y="3267075" x="0"/>
            <a:ext cy="3590925" cx="7029450"/>
          </a:xfrm>
          <a:prstGeom prst="rect">
            <a:avLst/>
          </a:prstGeom>
          <a:blipFill>
            <a:blip r:embed="rId3"/>
            <a:stretch>
              <a:fillRect/>
            </a:stretch>
          </a:blipFill>
        </p:spPr>
      </p:sp>
      <p:sp>
        <p:nvSpPr>
          <p:cNvPr id="56" name="Shape 56"/>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a:lnSpc>
                <a:spcPct val="115000"/>
              </a:lnSpc>
              <a:spcBef>
                <a:spcPts val="0"/>
              </a:spcBef>
              <a:spcAft>
                <a:spcPts val="1000"/>
              </a:spcAft>
              <a:buClr>
                <a:srgbClr val="000000"/>
              </a:buClr>
              <a:buSzPct val="42307"/>
              <a:buFont typeface="Arial"/>
              <a:buNone/>
            </a:pPr>
            <a:r>
              <a:rPr sz="2600" lang="en"/>
              <a:t>The Bombing of Gulf Air Flight 771 occurred on September 23, 1983 in Mina Jebel Ali near Abu Dhabi. The group responsible for this attack is still being investigated but they believe it was Abu Nidal organization who bombed the plane who caused the plane to crash. The final result of this attack was about 115 people lost their lives, which now there is a investigation still going on of what happen this day.</a:t>
            </a:r>
          </a:p>
          <a:p>
            <a:r>
              <a:t/>
            </a:r>
          </a:p>
          <a:p>
            <a:r>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 name="Shape 60"/>
        <p:cNvGrpSpPr/>
        <p:nvPr/>
      </p:nvGrpSpPr>
      <p:grpSpPr>
        <a:xfrm>
          <a:off y="0" x="0"/>
          <a:ext cy="0" cx="0"/>
          <a:chOff y="0" x="0"/>
          <a:chExt cy="0" cx="0"/>
        </a:xfrm>
      </p:grpSpPr>
      <p:sp>
        <p:nvSpPr>
          <p:cNvPr id="61" name="Shape 61"/>
          <p:cNvSpPr txBox="1"/>
          <p:nvPr>
            <p:ph type="title"/>
          </p:nvPr>
        </p:nvSpPr>
        <p:spPr>
          <a:xfrm>
            <a:off y="226577" x="457200"/>
            <a:ext cy="987899" cx="8229600"/>
          </a:xfrm>
          <a:prstGeom prst="rect">
            <a:avLst/>
          </a:prstGeom>
        </p:spPr>
        <p:txBody>
          <a:bodyPr bIns="91425" rIns="91425" lIns="91425" tIns="91425" anchor="b" anchorCtr="0">
            <a:noAutofit/>
          </a:bodyPr>
          <a:lstStyle/>
          <a:p>
            <a:pPr>
              <a:buNone/>
            </a:pPr>
            <a:r>
              <a:rPr lang="en"/>
              <a:t>October 23, 1983 Bombing Of Marine Barracks in Beirut </a:t>
            </a:r>
          </a:p>
        </p:txBody>
      </p:sp>
      <p:sp>
        <p:nvSpPr>
          <p:cNvPr id="62" name="Shape 62"/>
          <p:cNvSpPr/>
          <p:nvPr/>
        </p:nvSpPr>
        <p:spPr>
          <a:xfrm>
            <a:off y="4113600" x="0"/>
            <a:ext cy="2744399" cx="3641900"/>
          </a:xfrm>
          <a:prstGeom prst="rect">
            <a:avLst/>
          </a:prstGeom>
          <a:blipFill>
            <a:blip r:embed="rId3"/>
            <a:stretch>
              <a:fillRect/>
            </a:stretch>
          </a:blipFill>
        </p:spPr>
      </p:sp>
      <p:sp>
        <p:nvSpPr>
          <p:cNvPr id="63" name="Shape 63"/>
          <p:cNvSpPr/>
          <p:nvPr/>
        </p:nvSpPr>
        <p:spPr>
          <a:xfrm>
            <a:off y="4488900" x="5654500"/>
            <a:ext cy="2369100" cx="3489499"/>
          </a:xfrm>
          <a:prstGeom prst="rect">
            <a:avLst/>
          </a:prstGeom>
          <a:blipFill>
            <a:blip r:embed="rId4"/>
            <a:stretch>
              <a:fillRect/>
            </a:stretch>
          </a:blipFill>
        </p:spPr>
      </p:sp>
      <p:sp>
        <p:nvSpPr>
          <p:cNvPr id="64" name="Shape 64"/>
          <p:cNvSpPr txBox="1"/>
          <p:nvPr>
            <p:ph idx="1" type="body"/>
          </p:nvPr>
        </p:nvSpPr>
        <p:spPr>
          <a:xfrm>
            <a:off y="945150" x="457200"/>
            <a:ext cy="4967700" cx="8229600"/>
          </a:xfrm>
          <a:prstGeom prst="rect">
            <a:avLst/>
          </a:prstGeom>
        </p:spPr>
        <p:txBody>
          <a:bodyPr bIns="91425" rIns="91425" lIns="91425" tIns="91425" anchor="t" anchorCtr="0">
            <a:noAutofit/>
          </a:bodyPr>
          <a:lstStyle/>
          <a:p>
            <a:pPr>
              <a:buNone/>
            </a:pPr>
            <a:r>
              <a:rPr b="1" sz="2800" lang="en">
                <a:solidFill>
                  <a:srgbClr val="980000"/>
                </a:solidFill>
              </a:rPr>
              <a:t>The Bombing of Marine Barracks in Beirut, occurred on October 23, 1983. What happen was a terrorist group named Hezbollah a militant and political group in Lebanon, which they crashed a truck bomb in the Marine compound. The horrific result of this was 220 marines were killed, and 21 other service personnel were killed by this bomb.</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y="0" x="0"/>
          <a:ext cy="0" cx="0"/>
          <a:chOff y="0" x="0"/>
          <a:chExt cy="0" cx="0"/>
        </a:xfrm>
      </p:grpSpPr>
      <p:sp>
        <p:nvSpPr>
          <p:cNvPr id="69" name="Shape 69"/>
          <p:cNvSpPr/>
          <p:nvPr/>
        </p:nvSpPr>
        <p:spPr>
          <a:xfrm>
            <a:off y="0" x="4114800"/>
            <a:ext cy="3543300" cx="5029200"/>
          </a:xfrm>
          <a:prstGeom prst="rect">
            <a:avLst/>
          </a:prstGeom>
          <a:blipFill>
            <a:blip r:embed="rId3"/>
            <a:stretch>
              <a:fillRect/>
            </a:stretch>
          </a:blipFill>
        </p:spPr>
      </p:sp>
      <p:sp>
        <p:nvSpPr>
          <p:cNvPr id="70" name="Shape 70"/>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June 14, 1984 Hijacking of Twa Flight 847</a:t>
            </a:r>
          </a:p>
        </p:txBody>
      </p:sp>
      <p:sp>
        <p:nvSpPr>
          <p:cNvPr id="71" name="Shape 71"/>
          <p:cNvSpPr txBox="1"/>
          <p:nvPr>
            <p:ph idx="1" type="body"/>
          </p:nvPr>
        </p:nvSpPr>
        <p:spPr>
          <a:xfrm>
            <a:off y="1600200" x="457200"/>
            <a:ext cy="4967700" cx="8229600"/>
          </a:xfrm>
          <a:prstGeom prst="rect">
            <a:avLst/>
          </a:prstGeom>
        </p:spPr>
        <p:txBody>
          <a:bodyPr bIns="91425" rIns="91425" lIns="91425" tIns="91425" anchor="t" anchorCtr="0">
            <a:noAutofit/>
          </a:bodyPr>
          <a:lstStyle/>
          <a:p>
            <a:pPr>
              <a:buNone/>
            </a:pPr>
            <a:r>
              <a:rPr b="1" lang="en">
                <a:solidFill>
                  <a:srgbClr val="FF0000"/>
                </a:solidFill>
              </a:rPr>
              <a:t>The Hijacking Twa Flight 847 occurred on June 14, 1984 occurred in Beirut. What happen was the terrorist group Hezbollah, wanted 700 Shi’ite Muslims to be released from Israeli custody. However that couldn’t happen, which the ending result of this was after two weeks of having 147 hostages, they released them after some of their demands were met.</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y="0" x="0"/>
          <a:ext cy="0" cx="0"/>
          <a:chOff y="0" x="0"/>
          <a:chExt cy="0" cx="0"/>
        </a:xfrm>
      </p:grpSpPr>
      <p:sp>
        <p:nvSpPr>
          <p:cNvPr id="76" name="Shape 76"/>
          <p:cNvSpPr/>
          <p:nvPr/>
        </p:nvSpPr>
        <p:spPr>
          <a:xfrm>
            <a:off y="3531025" x="0"/>
            <a:ext cy="3326974" cx="4294124"/>
          </a:xfrm>
          <a:prstGeom prst="rect">
            <a:avLst/>
          </a:prstGeom>
          <a:blipFill>
            <a:blip r:embed="rId3"/>
            <a:stretch>
              <a:fillRect/>
            </a:stretch>
          </a:blipFill>
        </p:spPr>
      </p:sp>
      <p:sp>
        <p:nvSpPr>
          <p:cNvPr id="77" name="Shape 77"/>
          <p:cNvSpPr/>
          <p:nvPr/>
        </p:nvSpPr>
        <p:spPr>
          <a:xfrm>
            <a:off y="3835325" x="5696525"/>
            <a:ext cy="3022675" cx="3447475"/>
          </a:xfrm>
          <a:prstGeom prst="rect">
            <a:avLst/>
          </a:prstGeom>
          <a:blipFill>
            <a:blip r:embed="rId4"/>
            <a:stretch>
              <a:fillRect/>
            </a:stretch>
          </a:blipFill>
        </p:spPr>
      </p:sp>
      <p:sp>
        <p:nvSpPr>
          <p:cNvPr id="78" name="Shape 78"/>
          <p:cNvSpPr txBox="1"/>
          <p:nvPr>
            <p:ph idx="1" type="body"/>
          </p:nvPr>
        </p:nvSpPr>
        <p:spPr>
          <a:xfrm>
            <a:off y="1315000" x="535000"/>
            <a:ext cy="4967700" cx="8229600"/>
          </a:xfrm>
          <a:prstGeom prst="rect">
            <a:avLst/>
          </a:prstGeom>
        </p:spPr>
        <p:txBody>
          <a:bodyPr bIns="91425" rIns="91425" lIns="91425" tIns="91425" anchor="t" anchorCtr="0">
            <a:noAutofit/>
          </a:bodyPr>
          <a:lstStyle/>
          <a:p>
            <a:pPr>
              <a:buNone/>
            </a:pPr>
            <a:r>
              <a:rPr b="1" lang="en">
                <a:solidFill>
                  <a:srgbClr val="FF0000"/>
                </a:solidFill>
              </a:rPr>
              <a:t>This terrorist attack occurred on December 21, 1988 in Lockerbie. What happen was Pan Am Flight 103 was bombed located in London Heathrow Airport. Many lives were lost by this attack, the one who was responsible for this terrorist was</a:t>
            </a:r>
            <a:r>
              <a:rPr b="1" lang="en">
                <a:solidFill>
                  <a:srgbClr val="FF0000"/>
                </a:solidFill>
              </a:rPr>
              <a:t> </a:t>
            </a:r>
            <a:r>
              <a:rPr b="1" lang="en">
                <a:solidFill>
                  <a:srgbClr val="FF0000"/>
                </a:solidFill>
                <a:hlinkClick r:id="rId5"/>
              </a:rPr>
              <a:t>Abdelbaset al-Megrahi</a:t>
            </a:r>
            <a:r>
              <a:rPr b="1" lang="en">
                <a:solidFill>
                  <a:srgbClr val="FF0000"/>
                </a:solidFill>
              </a:rPr>
              <a:t> but the reason why he did it was because Qaddafi ordered for this attack. Overall the end result of this was 243 passengers were killed, 16 crew members, and 11 additional people on the ground.</a:t>
            </a:r>
          </a:p>
        </p:txBody>
      </p:sp>
      <p:sp>
        <p:nvSpPr>
          <p:cNvPr id="79" name="Shape 79"/>
          <p:cNvSpPr txBox="1"/>
          <p:nvPr>
            <p:ph type="title"/>
          </p:nvPr>
        </p:nvSpPr>
        <p:spPr>
          <a:xfrm>
            <a:off y="349287" x="379400"/>
            <a:ext cy="1143000" cx="8229600"/>
          </a:xfrm>
          <a:prstGeom prst="rect">
            <a:avLst/>
          </a:prstGeom>
        </p:spPr>
        <p:txBody>
          <a:bodyPr bIns="91425" rIns="91425" lIns="91425" tIns="91425" anchor="b" anchorCtr="0">
            <a:noAutofit/>
          </a:bodyPr>
          <a:lstStyle/>
          <a:p>
            <a:pPr>
              <a:buNone/>
            </a:pPr>
            <a:r>
              <a:rPr lang="en">
                <a:solidFill>
                  <a:srgbClr val="1155CC"/>
                </a:solidFill>
              </a:rPr>
              <a:t>December 21, 1988 Pan Am Flight 103</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y="0" x="0"/>
          <a:ext cy="0" cx="0"/>
          <a:chOff y="0" x="0"/>
          <a:chExt cy="0" cx="0"/>
        </a:xfrm>
      </p:grpSpPr>
      <p:sp>
        <p:nvSpPr>
          <p:cNvPr id="84" name="Shape 84"/>
          <p:cNvSpPr/>
          <p:nvPr/>
        </p:nvSpPr>
        <p:spPr>
          <a:xfrm>
            <a:off y="3639750" x="4857750"/>
            <a:ext cy="3162300" cx="4286250"/>
          </a:xfrm>
          <a:prstGeom prst="rect">
            <a:avLst/>
          </a:prstGeom>
          <a:blipFill>
            <a:blip r:embed="rId3"/>
            <a:stretch>
              <a:fillRect/>
            </a:stretch>
          </a:blipFill>
        </p:spPr>
      </p:sp>
      <p:sp>
        <p:nvSpPr>
          <p:cNvPr id="85" name="Shape 85"/>
          <p:cNvSpPr/>
          <p:nvPr/>
        </p:nvSpPr>
        <p:spPr>
          <a:xfrm>
            <a:off y="0" x="0"/>
            <a:ext cy="2914650" cx="3048000"/>
          </a:xfrm>
          <a:prstGeom prst="rect">
            <a:avLst/>
          </a:prstGeom>
          <a:blipFill>
            <a:blip r:embed="rId4"/>
            <a:stretch>
              <a:fillRect/>
            </a:stretch>
          </a:blipFill>
        </p:spPr>
      </p:sp>
      <p:sp>
        <p:nvSpPr>
          <p:cNvPr id="86" name="Shape 86"/>
          <p:cNvSpPr txBox="1"/>
          <p:nvPr>
            <p:ph idx="1" type="body"/>
          </p:nvPr>
        </p:nvSpPr>
        <p:spPr>
          <a:xfrm>
            <a:off y="1600200" x="457200"/>
            <a:ext cy="4967700" cx="8229600"/>
          </a:xfrm>
          <a:prstGeom prst="rect">
            <a:avLst/>
          </a:prstGeom>
        </p:spPr>
        <p:txBody>
          <a:bodyPr bIns="91425" rIns="91425" lIns="91425" tIns="91425" anchor="t" anchorCtr="0">
            <a:noAutofit/>
          </a:bodyPr>
          <a:lstStyle/>
          <a:p>
            <a:pPr>
              <a:buNone/>
            </a:pPr>
            <a:r>
              <a:rPr b="1" lang="en">
                <a:solidFill>
                  <a:srgbClr val="0000FF"/>
                </a:solidFill>
              </a:rPr>
              <a:t>This attack occurred on February 26, 1993 in New York City, where terrorist detonated a truck bomb in the north tower parking lot, which the group responsible for this was a muslim terrorist group. They bombed the world trade center to get attention, and because they wanted to get military bases out of the middle east, overall the ending result of this was 6 people were killed and thousands were injured.</a:t>
            </a:r>
          </a:p>
        </p:txBody>
      </p:sp>
      <p:sp>
        <p:nvSpPr>
          <p:cNvPr id="87" name="Shape 87"/>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solidFill>
                  <a:srgbClr val="FF0000"/>
                </a:solidFill>
              </a:rPr>
              <a:t>February 26, 1993 World Trade Center bombing</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xmlns:r="http://schemas.openxmlformats.org/officeDocument/2006/relationships" name="Custom Them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